
<file path=[Content_Types].xml><?xml version="1.0" encoding="utf-8"?>
<Types xmlns="http://schemas.openxmlformats.org/package/2006/content-types">
  <Default Extension="fntdata" ContentType="application/x-fontdata"/>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68"/>
  </p:notesMasterIdLst>
  <p:sldIdLst>
    <p:sldId id="256" r:id="rId2"/>
    <p:sldId id="262" r:id="rId3"/>
    <p:sldId id="258" r:id="rId4"/>
    <p:sldId id="260" r:id="rId5"/>
    <p:sldId id="293" r:id="rId6"/>
    <p:sldId id="294" r:id="rId7"/>
    <p:sldId id="295" r:id="rId8"/>
    <p:sldId id="296" r:id="rId9"/>
    <p:sldId id="297" r:id="rId10"/>
    <p:sldId id="298" r:id="rId11"/>
    <p:sldId id="300" r:id="rId12"/>
    <p:sldId id="301" r:id="rId13"/>
    <p:sldId id="302" r:id="rId14"/>
    <p:sldId id="303" r:id="rId15"/>
    <p:sldId id="305" r:id="rId16"/>
    <p:sldId id="306" r:id="rId17"/>
    <p:sldId id="307" r:id="rId18"/>
    <p:sldId id="311" r:id="rId19"/>
    <p:sldId id="312" r:id="rId20"/>
    <p:sldId id="313" r:id="rId21"/>
    <p:sldId id="314" r:id="rId22"/>
    <p:sldId id="315" r:id="rId23"/>
    <p:sldId id="316" r:id="rId24"/>
    <p:sldId id="317" r:id="rId25"/>
    <p:sldId id="318" r:id="rId26"/>
    <p:sldId id="322" r:id="rId27"/>
    <p:sldId id="323" r:id="rId28"/>
    <p:sldId id="324" r:id="rId29"/>
    <p:sldId id="325" r:id="rId30"/>
    <p:sldId id="326" r:id="rId31"/>
    <p:sldId id="327" r:id="rId32"/>
    <p:sldId id="328" r:id="rId33"/>
    <p:sldId id="329" r:id="rId34"/>
    <p:sldId id="334" r:id="rId35"/>
    <p:sldId id="335" r:id="rId36"/>
    <p:sldId id="336" r:id="rId37"/>
    <p:sldId id="344" r:id="rId38"/>
    <p:sldId id="345" r:id="rId39"/>
    <p:sldId id="352" r:id="rId40"/>
    <p:sldId id="353" r:id="rId41"/>
    <p:sldId id="361" r:id="rId42"/>
    <p:sldId id="365" r:id="rId43"/>
    <p:sldId id="369" r:id="rId44"/>
    <p:sldId id="374" r:id="rId45"/>
    <p:sldId id="375" r:id="rId46"/>
    <p:sldId id="376" r:id="rId47"/>
    <p:sldId id="377" r:id="rId48"/>
    <p:sldId id="379" r:id="rId49"/>
    <p:sldId id="380" r:id="rId50"/>
    <p:sldId id="381" r:id="rId51"/>
    <p:sldId id="383" r:id="rId52"/>
    <p:sldId id="386" r:id="rId53"/>
    <p:sldId id="387" r:id="rId54"/>
    <p:sldId id="388" r:id="rId55"/>
    <p:sldId id="389" r:id="rId56"/>
    <p:sldId id="390" r:id="rId57"/>
    <p:sldId id="391" r:id="rId58"/>
    <p:sldId id="392" r:id="rId59"/>
    <p:sldId id="393" r:id="rId60"/>
    <p:sldId id="394" r:id="rId61"/>
    <p:sldId id="395" r:id="rId62"/>
    <p:sldId id="396" r:id="rId63"/>
    <p:sldId id="397" r:id="rId64"/>
    <p:sldId id="398" r:id="rId65"/>
    <p:sldId id="400" r:id="rId66"/>
    <p:sldId id="399" r:id="rId67"/>
  </p:sldIdLst>
  <p:sldSz cx="9144000" cy="5143500" type="screen16x9"/>
  <p:notesSz cx="6858000" cy="9144000"/>
  <p:embeddedFontLst>
    <p:embeddedFont>
      <p:font typeface="Dosis Light" pitchFamily="2" charset="0"/>
      <p:regular r:id="rId69"/>
      <p:bold r:id="rId70"/>
    </p:embeddedFont>
    <p:embeddedFont>
      <p:font typeface="Fira Sans Condensed ExtraLight" panose="020B0403050000020004" pitchFamily="34" charset="0"/>
      <p:regular r:id="rId71"/>
      <p:bold r:id="rId72"/>
      <p:italic r:id="rId73"/>
      <p:boldItalic r:id="rId74"/>
    </p:embeddedFont>
    <p:embeddedFont>
      <p:font typeface="Fira Sans Extra Condensed Medium" panose="020B0604020202020204" charset="0"/>
      <p:regular r:id="rId75"/>
      <p:bold r:id="rId76"/>
      <p:italic r:id="rId77"/>
      <p:boldItalic r:id="rId78"/>
    </p:embeddedFont>
    <p:embeddedFont>
      <p:font typeface="Josefin Sans" pitchFamily="2" charset="0"/>
      <p:regular r:id="rId79"/>
      <p:bold r:id="rId80"/>
      <p:italic r:id="rId81"/>
      <p:boldItalic r:id="rId82"/>
    </p:embeddedFont>
    <p:embeddedFont>
      <p:font typeface="lmmonoproplt10-bold" panose="00000800000000000000" charset="0"/>
      <p:bold r:id="rId83"/>
    </p:embeddedFont>
    <p:embeddedFont>
      <p:font typeface="Squada One" panose="020B0604020202020204" charset="0"/>
      <p:regular r:id="rId84"/>
    </p:embeddedFont>
    <p:embeddedFont>
      <p:font typeface="Staatliches" panose="020B0604020202020204" charset="0"/>
      <p:regular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16" userDrawn="1">
          <p15:clr>
            <a:srgbClr val="9AA0A6"/>
          </p15:clr>
        </p15:guide>
        <p15:guide id="2" orient="horz" pos="228" userDrawn="1">
          <p15:clr>
            <a:srgbClr val="9AA0A6"/>
          </p15:clr>
        </p15:guide>
        <p15:guide id="3" orient="horz" pos="2904">
          <p15:clr>
            <a:srgbClr val="9AA0A6"/>
          </p15:clr>
        </p15:guide>
        <p15:guide id="4" pos="2880">
          <p15:clr>
            <a:srgbClr val="9AA0A6"/>
          </p15:clr>
        </p15:guide>
        <p15:guide id="5" pos="701">
          <p15:clr>
            <a:srgbClr val="9AA0A6"/>
          </p15:clr>
        </p15:guide>
        <p15:guide id="6" orient="horz" pos="1356" userDrawn="1">
          <p15:clr>
            <a:srgbClr val="9AA0A6"/>
          </p15:clr>
        </p15:guide>
        <p15:guide id="8" pos="5544" userDrawn="1">
          <p15:clr>
            <a:srgbClr val="9AA0A6"/>
          </p15:clr>
        </p15:guide>
        <p15:guide id="9" pos="312"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7" d="100"/>
          <a:sy n="137" d="100"/>
        </p:scale>
        <p:origin x="864" y="114"/>
      </p:cViewPr>
      <p:guideLst>
        <p:guide pos="216"/>
        <p:guide orient="horz" pos="228"/>
        <p:guide orient="horz" pos="2904"/>
        <p:guide pos="2880"/>
        <p:guide pos="701"/>
        <p:guide orient="horz" pos="1356"/>
        <p:guide pos="5544"/>
        <p:guide pos="3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6" Type="http://schemas.openxmlformats.org/officeDocument/2006/relationships/font" Target="fonts/font8.fntdata"/><Relationship Id="rId84" Type="http://schemas.openxmlformats.org/officeDocument/2006/relationships/font" Target="fonts/font16.fntdata"/><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6.fntdata"/><Relationship Id="rId79" Type="http://schemas.openxmlformats.org/officeDocument/2006/relationships/font" Target="fonts/font11.fntdata"/><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4.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203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3176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937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2868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259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11434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3916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0763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546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1462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55419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8868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5948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891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71848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2828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480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44963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60572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5801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0944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8137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7327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3590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199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42644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5585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6355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0703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540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9268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4044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564456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40149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133918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30528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9820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532844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571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89844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24500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74301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9336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95225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96729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38804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072564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58090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1808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83563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33420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92700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201668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0515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88630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704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48408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35491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9220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687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1229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64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solidFill>
          <a:srgbClr val="EFEFEF"/>
        </a:solidFill>
        <a:effectLst/>
      </p:bgPr>
    </p:bg>
    <p:spTree>
      <p:nvGrpSpPr>
        <p:cNvPr id="1" name="Shape 8"/>
        <p:cNvGrpSpPr/>
        <p:nvPr/>
      </p:nvGrpSpPr>
      <p:grpSpPr>
        <a:xfrm>
          <a:off x="0" y="0"/>
          <a:ext cx="0" cy="0"/>
          <a:chOff x="0" y="0"/>
          <a:chExt cx="0" cy="0"/>
        </a:xfrm>
      </p:grpSpPr>
      <p:sp>
        <p:nvSpPr>
          <p:cNvPr id="9" name="Google Shape;9;p2"/>
          <p:cNvSpPr/>
          <p:nvPr/>
        </p:nvSpPr>
        <p:spPr>
          <a:xfrm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18613" y="1392125"/>
            <a:ext cx="3527100" cy="20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500">
                <a:solidFill>
                  <a:schemeClr val="accent5"/>
                </a:solidFill>
              </a:defRPr>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5013313" y="3277126"/>
            <a:ext cx="3332400" cy="336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bg>
      <p:bgPr>
        <a:solidFill>
          <a:srgbClr val="EFEFEF"/>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7075" y="-137525"/>
            <a:ext cx="9190500" cy="52809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subTitle" idx="1"/>
          </p:nvPr>
        </p:nvSpPr>
        <p:spPr>
          <a:xfrm>
            <a:off x="6825175" y="3742225"/>
            <a:ext cx="8043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6825175" y="2380050"/>
            <a:ext cx="11085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4189488" y="5792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1392142" y="579250"/>
            <a:ext cx="1146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4181076" y="3742224"/>
            <a:ext cx="1344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1392142" y="19699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5"/>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41072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5" name="Google Shape;25;p4"/>
          <p:cNvSpPr txBox="1">
            <a:spLocks noGrp="1"/>
          </p:cNvSpPr>
          <p:nvPr>
            <p:ph type="subTitle" idx="8"/>
          </p:nvPr>
        </p:nvSpPr>
        <p:spPr>
          <a:xfrm>
            <a:off x="4199651" y="4148741"/>
            <a:ext cx="15735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6" name="Google Shape;26;p4"/>
          <p:cNvSpPr txBox="1">
            <a:spLocks noGrp="1"/>
          </p:cNvSpPr>
          <p:nvPr>
            <p:ph type="subTitle" idx="9"/>
          </p:nvPr>
        </p:nvSpPr>
        <p:spPr>
          <a:xfrm>
            <a:off x="1410724" y="2380873"/>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4"/>
          <p:cNvSpPr txBox="1">
            <a:spLocks noGrp="1"/>
          </p:cNvSpPr>
          <p:nvPr>
            <p:ph type="subTitle" idx="13"/>
          </p:nvPr>
        </p:nvSpPr>
        <p:spPr>
          <a:xfrm>
            <a:off x="420807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8" name="Google Shape;28;p4"/>
          <p:cNvSpPr txBox="1">
            <a:spLocks noGrp="1"/>
          </p:cNvSpPr>
          <p:nvPr>
            <p:ph type="subTitle" idx="14"/>
          </p:nvPr>
        </p:nvSpPr>
        <p:spPr>
          <a:xfrm>
            <a:off x="6843751" y="41487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9" name="Google Shape;29;p4"/>
          <p:cNvSpPr txBox="1">
            <a:spLocks noGrp="1"/>
          </p:cNvSpPr>
          <p:nvPr>
            <p:ph type="subTitle" idx="15"/>
          </p:nvPr>
        </p:nvSpPr>
        <p:spPr>
          <a:xfrm>
            <a:off x="6843751" y="27909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000"/>
              <a:buNone/>
              <a:defRPr sz="1200">
                <a:solidFill>
                  <a:schemeClr val="lt1"/>
                </a:solidFill>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30" name="Google Shape;30;p4"/>
          <p:cNvSpPr txBox="1">
            <a:spLocks noGrp="1"/>
          </p:cNvSpPr>
          <p:nvPr>
            <p:ph type="title" hasCustomPrompt="1"/>
          </p:nvPr>
        </p:nvSpPr>
        <p:spPr>
          <a:xfrm>
            <a:off x="607642" y="483494"/>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2988898"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607642" y="1886125"/>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3333707" y="483494"/>
            <a:ext cx="855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5632779"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5632779" y="2283003"/>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solidFill>
                  <a:schemeClr val="accent5"/>
                </a:solidFill>
              </a:defRPr>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4_1">
    <p:bg>
      <p:bgPr>
        <a:solidFill>
          <a:srgbClr val="EFEFEF"/>
        </a:solidFill>
        <a:effectLst/>
      </p:bgPr>
    </p:bg>
    <p:spTree>
      <p:nvGrpSpPr>
        <p:cNvPr id="1" name="Shape 41"/>
        <p:cNvGrpSpPr/>
        <p:nvPr/>
      </p:nvGrpSpPr>
      <p:grpSpPr>
        <a:xfrm>
          <a:off x="0" y="0"/>
          <a:ext cx="0" cy="0"/>
          <a:chOff x="0" y="0"/>
          <a:chExt cx="0" cy="0"/>
        </a:xfrm>
      </p:grpSpPr>
      <p:sp>
        <p:nvSpPr>
          <p:cNvPr id="42" name="Google Shape;42;p6"/>
          <p:cNvSpPr/>
          <p:nvPr/>
        </p:nvSpPr>
        <p:spPr>
          <a:xfrm>
            <a:off x="0" y="556000"/>
            <a:ext cx="1388700" cy="23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subTitle" idx="1"/>
          </p:nvPr>
        </p:nvSpPr>
        <p:spPr>
          <a:xfrm>
            <a:off x="5207350" y="3796621"/>
            <a:ext cx="23850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5207350"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5207350"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46" name="Google Shape;46;p6"/>
          <p:cNvSpPr txBox="1">
            <a:spLocks noGrp="1"/>
          </p:cNvSpPr>
          <p:nvPr>
            <p:ph type="subTitle" idx="4"/>
          </p:nvPr>
        </p:nvSpPr>
        <p:spPr>
          <a:xfrm>
            <a:off x="5207350"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47" name="Google Shape;47;p6"/>
          <p:cNvSpPr/>
          <p:nvPr/>
        </p:nvSpPr>
        <p:spPr>
          <a:xfrm>
            <a:off x="0" y="3687000"/>
            <a:ext cx="1637400" cy="1456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solidFill>
                  <a:schemeClr val="accent5"/>
                </a:solidFill>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455675" y="3796625"/>
            <a:ext cx="26616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455675"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5"/>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5"/>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5"/>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5"/>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5"/>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5"/>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5"/>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5"/>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5"/>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455675"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
        <p:nvSpPr>
          <p:cNvPr id="52" name="Google Shape;52;p6"/>
          <p:cNvSpPr txBox="1">
            <a:spLocks noGrp="1"/>
          </p:cNvSpPr>
          <p:nvPr>
            <p:ph type="subTitle" idx="8"/>
          </p:nvPr>
        </p:nvSpPr>
        <p:spPr>
          <a:xfrm>
            <a:off x="1455675"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100"/>
              <a:buNone/>
              <a:defRPr sz="1200">
                <a:solidFill>
                  <a:schemeClr val="lt1"/>
                </a:solidFill>
              </a:defRPr>
            </a:lvl1pPr>
            <a:lvl2pPr lvl="1" rtl="0">
              <a:lnSpc>
                <a:spcPct val="100000"/>
              </a:lnSpc>
              <a:spcBef>
                <a:spcPts val="0"/>
              </a:spcBef>
              <a:spcAft>
                <a:spcPts val="0"/>
              </a:spcAft>
              <a:buClr>
                <a:schemeClr val="lt1"/>
              </a:buClr>
              <a:buSzPts val="1100"/>
              <a:buNone/>
              <a:defRPr>
                <a:solidFill>
                  <a:schemeClr val="lt1"/>
                </a:solidFill>
              </a:defRPr>
            </a:lvl2pPr>
            <a:lvl3pPr lvl="2" rtl="0">
              <a:lnSpc>
                <a:spcPct val="100000"/>
              </a:lnSpc>
              <a:spcBef>
                <a:spcPts val="0"/>
              </a:spcBef>
              <a:spcAft>
                <a:spcPts val="0"/>
              </a:spcAft>
              <a:buClr>
                <a:schemeClr val="lt1"/>
              </a:buClr>
              <a:buSzPts val="1100"/>
              <a:buNone/>
              <a:defRPr>
                <a:solidFill>
                  <a:schemeClr val="lt1"/>
                </a:solidFill>
              </a:defRPr>
            </a:lvl3pPr>
            <a:lvl4pPr lvl="3" rtl="0">
              <a:lnSpc>
                <a:spcPct val="100000"/>
              </a:lnSpc>
              <a:spcBef>
                <a:spcPts val="0"/>
              </a:spcBef>
              <a:spcAft>
                <a:spcPts val="0"/>
              </a:spcAft>
              <a:buClr>
                <a:schemeClr val="lt1"/>
              </a:buClr>
              <a:buSzPts val="1100"/>
              <a:buNone/>
              <a:defRPr>
                <a:solidFill>
                  <a:schemeClr val="lt1"/>
                </a:solidFill>
              </a:defRPr>
            </a:lvl4pPr>
            <a:lvl5pPr lvl="4" rtl="0">
              <a:lnSpc>
                <a:spcPct val="100000"/>
              </a:lnSpc>
              <a:spcBef>
                <a:spcPts val="0"/>
              </a:spcBef>
              <a:spcAft>
                <a:spcPts val="0"/>
              </a:spcAft>
              <a:buClr>
                <a:schemeClr val="lt1"/>
              </a:buClr>
              <a:buSzPts val="1100"/>
              <a:buNone/>
              <a:defRPr>
                <a:solidFill>
                  <a:schemeClr val="lt1"/>
                </a:solidFill>
              </a:defRPr>
            </a:lvl5pPr>
            <a:lvl6pPr lvl="5" rtl="0">
              <a:lnSpc>
                <a:spcPct val="100000"/>
              </a:lnSpc>
              <a:spcBef>
                <a:spcPts val="0"/>
              </a:spcBef>
              <a:spcAft>
                <a:spcPts val="0"/>
              </a:spcAft>
              <a:buClr>
                <a:schemeClr val="lt1"/>
              </a:buClr>
              <a:buSzPts val="1100"/>
              <a:buNone/>
              <a:defRPr>
                <a:solidFill>
                  <a:schemeClr val="lt1"/>
                </a:solidFill>
              </a:defRPr>
            </a:lvl6pPr>
            <a:lvl7pPr lvl="6" rtl="0">
              <a:lnSpc>
                <a:spcPct val="100000"/>
              </a:lnSpc>
              <a:spcBef>
                <a:spcPts val="0"/>
              </a:spcBef>
              <a:spcAft>
                <a:spcPts val="0"/>
              </a:spcAft>
              <a:buClr>
                <a:schemeClr val="lt1"/>
              </a:buClr>
              <a:buSzPts val="1100"/>
              <a:buNone/>
              <a:defRPr>
                <a:solidFill>
                  <a:schemeClr val="lt1"/>
                </a:solidFill>
              </a:defRPr>
            </a:lvl7pPr>
            <a:lvl8pPr lvl="7" rtl="0">
              <a:lnSpc>
                <a:spcPct val="100000"/>
              </a:lnSpc>
              <a:spcBef>
                <a:spcPts val="0"/>
              </a:spcBef>
              <a:spcAft>
                <a:spcPts val="0"/>
              </a:spcAft>
              <a:buClr>
                <a:schemeClr val="lt1"/>
              </a:buClr>
              <a:buSzPts val="1100"/>
              <a:buNone/>
              <a:defRPr>
                <a:solidFill>
                  <a:schemeClr val="lt1"/>
                </a:solidFill>
              </a:defRPr>
            </a:lvl8pPr>
            <a:lvl9pPr lvl="8" rtl="0">
              <a:lnSpc>
                <a:spcPct val="100000"/>
              </a:lnSpc>
              <a:spcBef>
                <a:spcPts val="0"/>
              </a:spcBef>
              <a:spcAft>
                <a:spcPts val="0"/>
              </a:spcAft>
              <a:buClr>
                <a:schemeClr val="lt1"/>
              </a:buClr>
              <a:buSzPts val="1100"/>
              <a:buNone/>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
  <p:cSld name="CUSTOM_26_2">
    <p:bg>
      <p:bgPr>
        <a:solidFill>
          <a:schemeClr val="lt1"/>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2" y="2905000"/>
            <a:ext cx="3097800" cy="2373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9" name="Google Shape;59;p8"/>
          <p:cNvSpPr txBox="1">
            <a:spLocks noGrp="1"/>
          </p:cNvSpPr>
          <p:nvPr>
            <p:ph type="subTitle" idx="1"/>
          </p:nvPr>
        </p:nvSpPr>
        <p:spPr>
          <a:xfrm flipH="1">
            <a:off x="1511142" y="2906433"/>
            <a:ext cx="3051000" cy="54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1511213" y="2084750"/>
            <a:ext cx="3089400" cy="57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27_1_1_1">
    <p:bg>
      <p:bgPr>
        <a:solidFill>
          <a:schemeClr val="lt1"/>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1pPr>
            <a:lvl2pPr marL="914400" lvl="1"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2pPr>
            <a:lvl3pPr marL="1371600" lvl="2"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3pPr>
            <a:lvl4pPr marL="1828800" lvl="3"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4pPr>
            <a:lvl5pPr marL="2286000" lvl="4"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5pPr>
            <a:lvl6pPr marL="2743200" lvl="5"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6pPr>
            <a:lvl7pPr marL="3200400" lvl="6"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7pPr>
            <a:lvl8pPr marL="3657600" lvl="7" indent="-298450" rtl="0">
              <a:lnSpc>
                <a:spcPct val="115000"/>
              </a:lnSpc>
              <a:spcBef>
                <a:spcPts val="1600"/>
              </a:spcBef>
              <a:spcAft>
                <a:spcPts val="0"/>
              </a:spcAft>
              <a:buClr>
                <a:srgbClr val="EFEFEF"/>
              </a:buClr>
              <a:buSzPts val="1100"/>
              <a:buFont typeface="Dosis Light"/>
              <a:buChar char="○"/>
              <a:defRPr sz="1100">
                <a:solidFill>
                  <a:srgbClr val="EFEFEF"/>
                </a:solidFill>
                <a:latin typeface="Dosis Light"/>
                <a:ea typeface="Dosis Light"/>
                <a:cs typeface="Dosis Light"/>
                <a:sym typeface="Dosis Light"/>
              </a:defRPr>
            </a:lvl8pPr>
            <a:lvl9pPr marL="4114800" lvl="8" indent="-298450" rtl="0">
              <a:lnSpc>
                <a:spcPct val="115000"/>
              </a:lnSpc>
              <a:spcBef>
                <a:spcPts val="1600"/>
              </a:spcBef>
              <a:spcAft>
                <a:spcPts val="1600"/>
              </a:spcAft>
              <a:buClr>
                <a:srgbClr val="EFEFEF"/>
              </a:buClr>
              <a:buSzPts val="1100"/>
              <a:buFont typeface="Dosis Light"/>
              <a:buChar char="■"/>
              <a:defRPr sz="1100">
                <a:solidFill>
                  <a:srgbClr val="EFEFEF"/>
                </a:solidFill>
                <a:latin typeface="Dosis Light"/>
                <a:ea typeface="Dosis Light"/>
                <a:cs typeface="Dosis Light"/>
                <a:sym typeface="Dosis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63" r:id="rId5"/>
    <p:sldLayoutId id="214748366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0.png"/><Relationship Id="rId4"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23"/>
          <p:cNvSpPr txBox="1">
            <a:spLocks noGrp="1"/>
          </p:cNvSpPr>
          <p:nvPr>
            <p:ph type="ctrTitle"/>
          </p:nvPr>
        </p:nvSpPr>
        <p:spPr>
          <a:xfrm>
            <a:off x="4719156" y="1469964"/>
            <a:ext cx="4343609" cy="2076752"/>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3200" b="1" dirty="0">
                <a:latin typeface="+mn-lt"/>
              </a:rPr>
              <a:t>XÂY DỰNG </a:t>
            </a:r>
            <a:br>
              <a:rPr lang="en-US" sz="3200" b="1" dirty="0">
                <a:latin typeface="+mn-lt"/>
              </a:rPr>
            </a:br>
            <a:r>
              <a:rPr lang="en-US" sz="3200" b="1" dirty="0">
                <a:latin typeface="+mn-lt"/>
              </a:rPr>
              <a:t>HỆ THỐNG TUYỂN DỤNG ONLINE</a:t>
            </a:r>
            <a:br>
              <a:rPr lang="en-US" sz="3200" b="1" dirty="0">
                <a:latin typeface="+mn-lt"/>
              </a:rPr>
            </a:br>
            <a:r>
              <a:rPr lang="en-US" sz="3200" b="1" dirty="0">
                <a:latin typeface="+mn-lt"/>
              </a:rPr>
              <a:t>TẠI CÔNG TY AITS</a:t>
            </a:r>
            <a:endParaRPr lang="en-US" sz="2400" b="1" dirty="0">
              <a:latin typeface="+mn-lt"/>
            </a:endParaRPr>
          </a:p>
        </p:txBody>
      </p:sp>
      <p:grpSp>
        <p:nvGrpSpPr>
          <p:cNvPr id="315" name="Google Shape;6811;p43">
            <a:extLst>
              <a:ext uri="{FF2B5EF4-FFF2-40B4-BE49-F238E27FC236}">
                <a16:creationId xmlns:a16="http://schemas.microsoft.com/office/drawing/2014/main" id="{AE5EEA45-AFBB-46B2-B686-87BEFCF8FEC3}"/>
              </a:ext>
            </a:extLst>
          </p:cNvPr>
          <p:cNvGrpSpPr/>
          <p:nvPr/>
        </p:nvGrpSpPr>
        <p:grpSpPr>
          <a:xfrm>
            <a:off x="485080" y="818855"/>
            <a:ext cx="3745275" cy="3618082"/>
            <a:chOff x="2972250" y="1654900"/>
            <a:chExt cx="2134517" cy="2062026"/>
          </a:xfrm>
        </p:grpSpPr>
        <p:sp>
          <p:nvSpPr>
            <p:cNvPr id="316" name="Google Shape;6812;p43">
              <a:extLst>
                <a:ext uri="{FF2B5EF4-FFF2-40B4-BE49-F238E27FC236}">
                  <a16:creationId xmlns:a16="http://schemas.microsoft.com/office/drawing/2014/main" id="{06BEB1DB-0D79-4632-B1AE-F6D552846673}"/>
                </a:ext>
              </a:extLst>
            </p:cNvPr>
            <p:cNvSpPr/>
            <p:nvPr/>
          </p:nvSpPr>
          <p:spPr>
            <a:xfrm>
              <a:off x="3104000" y="2880350"/>
              <a:ext cx="113150" cy="291275"/>
            </a:xfrm>
            <a:custGeom>
              <a:avLst/>
              <a:gdLst/>
              <a:ahLst/>
              <a:cxnLst/>
              <a:rect l="l" t="t" r="r" b="b"/>
              <a:pathLst>
                <a:path w="4526" h="11651" extrusionOk="0">
                  <a:moveTo>
                    <a:pt x="1848" y="0"/>
                  </a:moveTo>
                  <a:cubicBezTo>
                    <a:pt x="1513" y="0"/>
                    <a:pt x="1167" y="229"/>
                    <a:pt x="905" y="678"/>
                  </a:cubicBezTo>
                  <a:cubicBezTo>
                    <a:pt x="505" y="1360"/>
                    <a:pt x="0" y="2838"/>
                    <a:pt x="59" y="4558"/>
                  </a:cubicBezTo>
                  <a:cubicBezTo>
                    <a:pt x="150" y="7254"/>
                    <a:pt x="1317" y="10480"/>
                    <a:pt x="4143" y="11651"/>
                  </a:cubicBezTo>
                  <a:lnTo>
                    <a:pt x="4526" y="9524"/>
                  </a:lnTo>
                  <a:cubicBezTo>
                    <a:pt x="2775" y="8346"/>
                    <a:pt x="2696" y="5176"/>
                    <a:pt x="2949" y="3183"/>
                  </a:cubicBezTo>
                  <a:cubicBezTo>
                    <a:pt x="3223" y="1030"/>
                    <a:pt x="2558" y="0"/>
                    <a:pt x="184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6813;p43">
              <a:extLst>
                <a:ext uri="{FF2B5EF4-FFF2-40B4-BE49-F238E27FC236}">
                  <a16:creationId xmlns:a16="http://schemas.microsoft.com/office/drawing/2014/main" id="{B815747D-E8F7-4202-995C-3F2EBE03048F}"/>
                </a:ext>
              </a:extLst>
            </p:cNvPr>
            <p:cNvSpPr/>
            <p:nvPr/>
          </p:nvSpPr>
          <p:spPr>
            <a:xfrm>
              <a:off x="3105350" y="2880375"/>
              <a:ext cx="100025" cy="290300"/>
            </a:xfrm>
            <a:custGeom>
              <a:avLst/>
              <a:gdLst/>
              <a:ahLst/>
              <a:cxnLst/>
              <a:rect l="l" t="t" r="r" b="b"/>
              <a:pathLst>
                <a:path w="4001" h="11612" extrusionOk="0">
                  <a:moveTo>
                    <a:pt x="1796" y="1"/>
                  </a:moveTo>
                  <a:cubicBezTo>
                    <a:pt x="1458" y="1"/>
                    <a:pt x="1114" y="229"/>
                    <a:pt x="851" y="677"/>
                  </a:cubicBezTo>
                  <a:cubicBezTo>
                    <a:pt x="471" y="1325"/>
                    <a:pt x="0" y="2684"/>
                    <a:pt x="0" y="4287"/>
                  </a:cubicBezTo>
                  <a:cubicBezTo>
                    <a:pt x="0" y="4377"/>
                    <a:pt x="0" y="4465"/>
                    <a:pt x="5" y="4557"/>
                  </a:cubicBezTo>
                  <a:cubicBezTo>
                    <a:pt x="93" y="7226"/>
                    <a:pt x="1240" y="10410"/>
                    <a:pt x="4001" y="11612"/>
                  </a:cubicBezTo>
                  <a:lnTo>
                    <a:pt x="4001" y="9120"/>
                  </a:lnTo>
                  <a:cubicBezTo>
                    <a:pt x="3069" y="8120"/>
                    <a:pt x="2790" y="6417"/>
                    <a:pt x="2790" y="4868"/>
                  </a:cubicBezTo>
                  <a:cubicBezTo>
                    <a:pt x="2790" y="4264"/>
                    <a:pt x="2830" y="3684"/>
                    <a:pt x="2895" y="3182"/>
                  </a:cubicBezTo>
                  <a:cubicBezTo>
                    <a:pt x="2939" y="2841"/>
                    <a:pt x="2960" y="2526"/>
                    <a:pt x="2960" y="2243"/>
                  </a:cubicBezTo>
                  <a:cubicBezTo>
                    <a:pt x="2960" y="732"/>
                    <a:pt x="2393" y="1"/>
                    <a:pt x="1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6814;p43">
              <a:extLst>
                <a:ext uri="{FF2B5EF4-FFF2-40B4-BE49-F238E27FC236}">
                  <a16:creationId xmlns:a16="http://schemas.microsoft.com/office/drawing/2014/main" id="{8324EF97-13A2-4774-B76A-DD18A7283DC9}"/>
                </a:ext>
              </a:extLst>
            </p:cNvPr>
            <p:cNvSpPr/>
            <p:nvPr/>
          </p:nvSpPr>
          <p:spPr>
            <a:xfrm>
              <a:off x="3120375" y="2908750"/>
              <a:ext cx="91150" cy="258350"/>
            </a:xfrm>
            <a:custGeom>
              <a:avLst/>
              <a:gdLst/>
              <a:ahLst/>
              <a:cxnLst/>
              <a:rect l="l" t="t" r="r" b="b"/>
              <a:pathLst>
                <a:path w="3646" h="10334" extrusionOk="0">
                  <a:moveTo>
                    <a:pt x="939" y="1"/>
                  </a:moveTo>
                  <a:cubicBezTo>
                    <a:pt x="886" y="1"/>
                    <a:pt x="837" y="38"/>
                    <a:pt x="823" y="91"/>
                  </a:cubicBezTo>
                  <a:cubicBezTo>
                    <a:pt x="1" y="3231"/>
                    <a:pt x="464" y="7767"/>
                    <a:pt x="3430" y="10302"/>
                  </a:cubicBezTo>
                  <a:cubicBezTo>
                    <a:pt x="3454" y="10323"/>
                    <a:pt x="3482" y="10334"/>
                    <a:pt x="3509" y="10334"/>
                  </a:cubicBezTo>
                  <a:cubicBezTo>
                    <a:pt x="3543" y="10334"/>
                    <a:pt x="3577" y="10320"/>
                    <a:pt x="3601" y="10293"/>
                  </a:cubicBezTo>
                  <a:cubicBezTo>
                    <a:pt x="3646" y="10241"/>
                    <a:pt x="3638" y="10163"/>
                    <a:pt x="3591" y="10118"/>
                  </a:cubicBezTo>
                  <a:cubicBezTo>
                    <a:pt x="700" y="7648"/>
                    <a:pt x="253" y="3221"/>
                    <a:pt x="1058" y="153"/>
                  </a:cubicBezTo>
                  <a:cubicBezTo>
                    <a:pt x="1075" y="88"/>
                    <a:pt x="1038" y="23"/>
                    <a:pt x="973" y="6"/>
                  </a:cubicBezTo>
                  <a:cubicBezTo>
                    <a:pt x="962" y="3"/>
                    <a:pt x="950" y="1"/>
                    <a:pt x="9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6815;p43">
              <a:extLst>
                <a:ext uri="{FF2B5EF4-FFF2-40B4-BE49-F238E27FC236}">
                  <a16:creationId xmlns:a16="http://schemas.microsoft.com/office/drawing/2014/main" id="{47AEF2C0-41AB-43B8-934D-2AF172CA2F41}"/>
                </a:ext>
              </a:extLst>
            </p:cNvPr>
            <p:cNvSpPr/>
            <p:nvPr/>
          </p:nvSpPr>
          <p:spPr>
            <a:xfrm>
              <a:off x="2972250" y="3006875"/>
              <a:ext cx="358375" cy="288450"/>
            </a:xfrm>
            <a:custGeom>
              <a:avLst/>
              <a:gdLst/>
              <a:ahLst/>
              <a:cxnLst/>
              <a:rect l="l" t="t" r="r" b="b"/>
              <a:pathLst>
                <a:path w="14335" h="11538" extrusionOk="0">
                  <a:moveTo>
                    <a:pt x="2374" y="0"/>
                  </a:moveTo>
                  <a:cubicBezTo>
                    <a:pt x="2120" y="0"/>
                    <a:pt x="1847" y="126"/>
                    <a:pt x="1550" y="432"/>
                  </a:cubicBezTo>
                  <a:cubicBezTo>
                    <a:pt x="0" y="2026"/>
                    <a:pt x="2120" y="4081"/>
                    <a:pt x="1611" y="5484"/>
                  </a:cubicBezTo>
                  <a:cubicBezTo>
                    <a:pt x="1144" y="6776"/>
                    <a:pt x="1524" y="8294"/>
                    <a:pt x="3263" y="8294"/>
                  </a:cubicBezTo>
                  <a:cubicBezTo>
                    <a:pt x="3415" y="8294"/>
                    <a:pt x="3578" y="8283"/>
                    <a:pt x="3752" y="8258"/>
                  </a:cubicBezTo>
                  <a:cubicBezTo>
                    <a:pt x="4059" y="8215"/>
                    <a:pt x="4308" y="8193"/>
                    <a:pt x="4512" y="8193"/>
                  </a:cubicBezTo>
                  <a:cubicBezTo>
                    <a:pt x="5739" y="8193"/>
                    <a:pt x="5346" y="8971"/>
                    <a:pt x="6257" y="10466"/>
                  </a:cubicBezTo>
                  <a:cubicBezTo>
                    <a:pt x="6728" y="11244"/>
                    <a:pt x="7604" y="11538"/>
                    <a:pt x="8577" y="11538"/>
                  </a:cubicBezTo>
                  <a:cubicBezTo>
                    <a:pt x="9958" y="11538"/>
                    <a:pt x="11535" y="10946"/>
                    <a:pt x="12430" y="10303"/>
                  </a:cubicBezTo>
                  <a:cubicBezTo>
                    <a:pt x="12430" y="10303"/>
                    <a:pt x="14335" y="8576"/>
                    <a:pt x="14134" y="7105"/>
                  </a:cubicBezTo>
                  <a:cubicBezTo>
                    <a:pt x="13929" y="5634"/>
                    <a:pt x="11154" y="5644"/>
                    <a:pt x="9502" y="5572"/>
                  </a:cubicBezTo>
                  <a:cubicBezTo>
                    <a:pt x="8495" y="5525"/>
                    <a:pt x="8400" y="3224"/>
                    <a:pt x="7366" y="2661"/>
                  </a:cubicBezTo>
                  <a:cubicBezTo>
                    <a:pt x="7070" y="2500"/>
                    <a:pt x="6813" y="2448"/>
                    <a:pt x="6576" y="2448"/>
                  </a:cubicBezTo>
                  <a:cubicBezTo>
                    <a:pt x="6155" y="2448"/>
                    <a:pt x="5797" y="2611"/>
                    <a:pt x="5396" y="2611"/>
                  </a:cubicBezTo>
                  <a:cubicBezTo>
                    <a:pt x="5235" y="2611"/>
                    <a:pt x="5067" y="2585"/>
                    <a:pt x="4885" y="2511"/>
                  </a:cubicBezTo>
                  <a:cubicBezTo>
                    <a:pt x="4168" y="2221"/>
                    <a:pt x="3442" y="0"/>
                    <a:pt x="23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6816;p43">
              <a:extLst>
                <a:ext uri="{FF2B5EF4-FFF2-40B4-BE49-F238E27FC236}">
                  <a16:creationId xmlns:a16="http://schemas.microsoft.com/office/drawing/2014/main" id="{751A0500-1CA8-4D76-BD1F-1FB12440966A}"/>
                </a:ext>
              </a:extLst>
            </p:cNvPr>
            <p:cNvSpPr/>
            <p:nvPr/>
          </p:nvSpPr>
          <p:spPr>
            <a:xfrm>
              <a:off x="3016525" y="3024600"/>
              <a:ext cx="285425" cy="224075"/>
            </a:xfrm>
            <a:custGeom>
              <a:avLst/>
              <a:gdLst/>
              <a:ahLst/>
              <a:cxnLst/>
              <a:rect l="l" t="t" r="r" b="b"/>
              <a:pathLst>
                <a:path w="11417" h="8963" extrusionOk="0">
                  <a:moveTo>
                    <a:pt x="138" y="1"/>
                  </a:moveTo>
                  <a:cubicBezTo>
                    <a:pt x="129" y="1"/>
                    <a:pt x="121" y="2"/>
                    <a:pt x="113" y="3"/>
                  </a:cubicBezTo>
                  <a:cubicBezTo>
                    <a:pt x="45" y="13"/>
                    <a:pt x="1" y="78"/>
                    <a:pt x="15" y="144"/>
                  </a:cubicBezTo>
                  <a:cubicBezTo>
                    <a:pt x="206" y="1167"/>
                    <a:pt x="3295" y="8126"/>
                    <a:pt x="11278" y="8959"/>
                  </a:cubicBezTo>
                  <a:cubicBezTo>
                    <a:pt x="11281" y="8959"/>
                    <a:pt x="11288" y="8962"/>
                    <a:pt x="11291" y="8962"/>
                  </a:cubicBezTo>
                  <a:cubicBezTo>
                    <a:pt x="11352" y="8962"/>
                    <a:pt x="11407" y="8915"/>
                    <a:pt x="11410" y="8850"/>
                  </a:cubicBezTo>
                  <a:cubicBezTo>
                    <a:pt x="11417" y="8785"/>
                    <a:pt x="11369" y="8724"/>
                    <a:pt x="11305" y="8716"/>
                  </a:cubicBezTo>
                  <a:cubicBezTo>
                    <a:pt x="3465" y="7897"/>
                    <a:pt x="441" y="1099"/>
                    <a:pt x="253" y="98"/>
                  </a:cubicBezTo>
                  <a:cubicBezTo>
                    <a:pt x="245" y="42"/>
                    <a:pt x="194" y="1"/>
                    <a:pt x="1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6817;p43">
              <a:extLst>
                <a:ext uri="{FF2B5EF4-FFF2-40B4-BE49-F238E27FC236}">
                  <a16:creationId xmlns:a16="http://schemas.microsoft.com/office/drawing/2014/main" id="{851B3E61-6B11-4A9E-94FE-983F0CA729E0}"/>
                </a:ext>
              </a:extLst>
            </p:cNvPr>
            <p:cNvSpPr/>
            <p:nvPr/>
          </p:nvSpPr>
          <p:spPr>
            <a:xfrm>
              <a:off x="3195780" y="2573084"/>
              <a:ext cx="1910987" cy="1143842"/>
            </a:xfrm>
            <a:custGeom>
              <a:avLst/>
              <a:gdLst/>
              <a:ahLst/>
              <a:cxnLst/>
              <a:rect l="l" t="t" r="r" b="b"/>
              <a:pathLst>
                <a:path w="70738" h="42341" extrusionOk="0">
                  <a:moveTo>
                    <a:pt x="40554" y="0"/>
                  </a:moveTo>
                  <a:cubicBezTo>
                    <a:pt x="40190" y="0"/>
                    <a:pt x="39826" y="81"/>
                    <a:pt x="39548" y="243"/>
                  </a:cubicBezTo>
                  <a:lnTo>
                    <a:pt x="1004" y="22497"/>
                  </a:lnTo>
                  <a:cubicBezTo>
                    <a:pt x="449" y="22817"/>
                    <a:pt x="0" y="23562"/>
                    <a:pt x="0" y="24165"/>
                  </a:cubicBezTo>
                  <a:cubicBezTo>
                    <a:pt x="0" y="24767"/>
                    <a:pt x="449" y="25515"/>
                    <a:pt x="1004" y="25835"/>
                  </a:cubicBezTo>
                  <a:lnTo>
                    <a:pt x="29175" y="42098"/>
                  </a:lnTo>
                  <a:cubicBezTo>
                    <a:pt x="29452" y="42260"/>
                    <a:pt x="29816" y="42340"/>
                    <a:pt x="30180" y="42340"/>
                  </a:cubicBezTo>
                  <a:cubicBezTo>
                    <a:pt x="30544" y="42340"/>
                    <a:pt x="30909" y="42260"/>
                    <a:pt x="31186" y="42098"/>
                  </a:cubicBezTo>
                  <a:lnTo>
                    <a:pt x="69730" y="19844"/>
                  </a:lnTo>
                  <a:cubicBezTo>
                    <a:pt x="70285" y="19524"/>
                    <a:pt x="70737" y="18775"/>
                    <a:pt x="70737" y="18177"/>
                  </a:cubicBezTo>
                  <a:cubicBezTo>
                    <a:pt x="70737" y="17574"/>
                    <a:pt x="70285" y="16826"/>
                    <a:pt x="69730" y="16506"/>
                  </a:cubicBezTo>
                  <a:lnTo>
                    <a:pt x="41559" y="243"/>
                  </a:lnTo>
                  <a:cubicBezTo>
                    <a:pt x="41282" y="81"/>
                    <a:pt x="40918" y="0"/>
                    <a:pt x="40554"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6818;p43">
              <a:extLst>
                <a:ext uri="{FF2B5EF4-FFF2-40B4-BE49-F238E27FC236}">
                  <a16:creationId xmlns:a16="http://schemas.microsoft.com/office/drawing/2014/main" id="{3D73F256-DA03-4E9F-BFE1-E7E6F1E6497E}"/>
                </a:ext>
              </a:extLst>
            </p:cNvPr>
            <p:cNvSpPr/>
            <p:nvPr/>
          </p:nvSpPr>
          <p:spPr>
            <a:xfrm>
              <a:off x="3207910" y="2573084"/>
              <a:ext cx="1886620" cy="1084949"/>
            </a:xfrm>
            <a:custGeom>
              <a:avLst/>
              <a:gdLst/>
              <a:ahLst/>
              <a:cxnLst/>
              <a:rect l="l" t="t" r="r" b="b"/>
              <a:pathLst>
                <a:path w="69836" h="40161" extrusionOk="0">
                  <a:moveTo>
                    <a:pt x="40105" y="0"/>
                  </a:moveTo>
                  <a:cubicBezTo>
                    <a:pt x="39741" y="0"/>
                    <a:pt x="39377" y="81"/>
                    <a:pt x="39099" y="243"/>
                  </a:cubicBezTo>
                  <a:lnTo>
                    <a:pt x="555" y="22497"/>
                  </a:lnTo>
                  <a:cubicBezTo>
                    <a:pt x="0" y="22817"/>
                    <a:pt x="0" y="23338"/>
                    <a:pt x="555" y="23658"/>
                  </a:cubicBezTo>
                  <a:lnTo>
                    <a:pt x="28726" y="39921"/>
                  </a:lnTo>
                  <a:cubicBezTo>
                    <a:pt x="29003" y="40081"/>
                    <a:pt x="29367" y="40160"/>
                    <a:pt x="29731" y="40160"/>
                  </a:cubicBezTo>
                  <a:cubicBezTo>
                    <a:pt x="30095" y="40160"/>
                    <a:pt x="30460" y="40081"/>
                    <a:pt x="30737" y="39921"/>
                  </a:cubicBezTo>
                  <a:lnTo>
                    <a:pt x="69281" y="17667"/>
                  </a:lnTo>
                  <a:cubicBezTo>
                    <a:pt x="69836" y="17347"/>
                    <a:pt x="69836" y="16826"/>
                    <a:pt x="69281" y="16506"/>
                  </a:cubicBezTo>
                  <a:lnTo>
                    <a:pt x="41110" y="243"/>
                  </a:lnTo>
                  <a:cubicBezTo>
                    <a:pt x="40833" y="81"/>
                    <a:pt x="40469" y="0"/>
                    <a:pt x="4010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6819;p43">
              <a:extLst>
                <a:ext uri="{FF2B5EF4-FFF2-40B4-BE49-F238E27FC236}">
                  <a16:creationId xmlns:a16="http://schemas.microsoft.com/office/drawing/2014/main" id="{8A2D2E8D-B4B9-4D7F-B9F9-30A2021CB74B}"/>
                </a:ext>
              </a:extLst>
            </p:cNvPr>
            <p:cNvSpPr/>
            <p:nvPr/>
          </p:nvSpPr>
          <p:spPr>
            <a:xfrm>
              <a:off x="3136750" y="3098850"/>
              <a:ext cx="16750" cy="90000"/>
            </a:xfrm>
            <a:custGeom>
              <a:avLst/>
              <a:gdLst/>
              <a:ahLst/>
              <a:cxnLst/>
              <a:rect l="l" t="t" r="r" b="b"/>
              <a:pathLst>
                <a:path w="670" h="3600" extrusionOk="0">
                  <a:moveTo>
                    <a:pt x="311" y="0"/>
                  </a:moveTo>
                  <a:cubicBezTo>
                    <a:pt x="304" y="0"/>
                    <a:pt x="296" y="1"/>
                    <a:pt x="288" y="3"/>
                  </a:cubicBezTo>
                  <a:cubicBezTo>
                    <a:pt x="223" y="13"/>
                    <a:pt x="175" y="74"/>
                    <a:pt x="189" y="139"/>
                  </a:cubicBezTo>
                  <a:cubicBezTo>
                    <a:pt x="189" y="156"/>
                    <a:pt x="420" y="1644"/>
                    <a:pt x="14" y="3450"/>
                  </a:cubicBezTo>
                  <a:cubicBezTo>
                    <a:pt x="1" y="3514"/>
                    <a:pt x="42" y="3583"/>
                    <a:pt x="107" y="3596"/>
                  </a:cubicBezTo>
                  <a:cubicBezTo>
                    <a:pt x="116" y="3599"/>
                    <a:pt x="124" y="3599"/>
                    <a:pt x="134" y="3599"/>
                  </a:cubicBezTo>
                  <a:cubicBezTo>
                    <a:pt x="189" y="3599"/>
                    <a:pt x="239" y="3563"/>
                    <a:pt x="253" y="3504"/>
                  </a:cubicBezTo>
                  <a:cubicBezTo>
                    <a:pt x="669" y="1651"/>
                    <a:pt x="438" y="163"/>
                    <a:pt x="428" y="102"/>
                  </a:cubicBezTo>
                  <a:cubicBezTo>
                    <a:pt x="418" y="44"/>
                    <a:pt x="369" y="0"/>
                    <a:pt x="31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6820;p43">
              <a:extLst>
                <a:ext uri="{FF2B5EF4-FFF2-40B4-BE49-F238E27FC236}">
                  <a16:creationId xmlns:a16="http://schemas.microsoft.com/office/drawing/2014/main" id="{59E2F987-F713-4E24-8048-97D4713DD10D}"/>
                </a:ext>
              </a:extLst>
            </p:cNvPr>
            <p:cNvSpPr/>
            <p:nvPr/>
          </p:nvSpPr>
          <p:spPr>
            <a:xfrm>
              <a:off x="3205350" y="1654900"/>
              <a:ext cx="1114125" cy="1569325"/>
            </a:xfrm>
            <a:custGeom>
              <a:avLst/>
              <a:gdLst/>
              <a:ahLst/>
              <a:cxnLst/>
              <a:rect l="l" t="t" r="r" b="b"/>
              <a:pathLst>
                <a:path w="44565" h="62773" extrusionOk="0">
                  <a:moveTo>
                    <a:pt x="42610" y="0"/>
                  </a:moveTo>
                  <a:cubicBezTo>
                    <a:pt x="42225" y="0"/>
                    <a:pt x="41831" y="89"/>
                    <a:pt x="41527" y="265"/>
                  </a:cubicBezTo>
                  <a:lnTo>
                    <a:pt x="1058" y="23631"/>
                  </a:lnTo>
                  <a:cubicBezTo>
                    <a:pt x="475" y="23969"/>
                    <a:pt x="1" y="24784"/>
                    <a:pt x="1" y="25460"/>
                  </a:cubicBezTo>
                  <a:lnTo>
                    <a:pt x="1" y="60757"/>
                  </a:lnTo>
                  <a:cubicBezTo>
                    <a:pt x="1" y="61430"/>
                    <a:pt x="444" y="62231"/>
                    <a:pt x="990" y="62545"/>
                  </a:cubicBezTo>
                  <a:cubicBezTo>
                    <a:pt x="1254" y="62698"/>
                    <a:pt x="1601" y="62773"/>
                    <a:pt x="1956" y="62773"/>
                  </a:cubicBezTo>
                  <a:cubicBezTo>
                    <a:pt x="2341" y="62773"/>
                    <a:pt x="2735" y="62684"/>
                    <a:pt x="3038" y="62508"/>
                  </a:cubicBezTo>
                  <a:lnTo>
                    <a:pt x="43509" y="39143"/>
                  </a:lnTo>
                  <a:cubicBezTo>
                    <a:pt x="44093" y="38808"/>
                    <a:pt x="44564" y="37989"/>
                    <a:pt x="44564" y="37313"/>
                  </a:cubicBezTo>
                  <a:lnTo>
                    <a:pt x="44564" y="2016"/>
                  </a:lnTo>
                  <a:cubicBezTo>
                    <a:pt x="44564" y="1344"/>
                    <a:pt x="44120" y="542"/>
                    <a:pt x="43575" y="228"/>
                  </a:cubicBezTo>
                  <a:cubicBezTo>
                    <a:pt x="43313" y="76"/>
                    <a:pt x="42965" y="0"/>
                    <a:pt x="4261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6821;p43">
              <a:extLst>
                <a:ext uri="{FF2B5EF4-FFF2-40B4-BE49-F238E27FC236}">
                  <a16:creationId xmlns:a16="http://schemas.microsoft.com/office/drawing/2014/main" id="{5BB200B1-ABC3-4705-B662-41B45E250FA7}"/>
                </a:ext>
              </a:extLst>
            </p:cNvPr>
            <p:cNvSpPr/>
            <p:nvPr/>
          </p:nvSpPr>
          <p:spPr>
            <a:xfrm>
              <a:off x="3205350" y="2265375"/>
              <a:ext cx="191325" cy="958850"/>
            </a:xfrm>
            <a:custGeom>
              <a:avLst/>
              <a:gdLst/>
              <a:ahLst/>
              <a:cxnLst/>
              <a:rect l="l" t="t" r="r" b="b"/>
              <a:pathLst>
                <a:path w="7653" h="38354" extrusionOk="0">
                  <a:moveTo>
                    <a:pt x="311" y="0"/>
                  </a:moveTo>
                  <a:cubicBezTo>
                    <a:pt x="121" y="331"/>
                    <a:pt x="1" y="703"/>
                    <a:pt x="1" y="1041"/>
                  </a:cubicBezTo>
                  <a:lnTo>
                    <a:pt x="1" y="36338"/>
                  </a:lnTo>
                  <a:cubicBezTo>
                    <a:pt x="1" y="37011"/>
                    <a:pt x="444" y="37812"/>
                    <a:pt x="990" y="38126"/>
                  </a:cubicBezTo>
                  <a:cubicBezTo>
                    <a:pt x="1254" y="38279"/>
                    <a:pt x="1601" y="38354"/>
                    <a:pt x="1956" y="38354"/>
                  </a:cubicBezTo>
                  <a:cubicBezTo>
                    <a:pt x="2341" y="38354"/>
                    <a:pt x="2735" y="38265"/>
                    <a:pt x="3038" y="38089"/>
                  </a:cubicBezTo>
                  <a:lnTo>
                    <a:pt x="7652" y="35423"/>
                  </a:lnTo>
                  <a:lnTo>
                    <a:pt x="4953" y="2679"/>
                  </a:lnTo>
                  <a:lnTo>
                    <a:pt x="3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6822;p43">
              <a:extLst>
                <a:ext uri="{FF2B5EF4-FFF2-40B4-BE49-F238E27FC236}">
                  <a16:creationId xmlns:a16="http://schemas.microsoft.com/office/drawing/2014/main" id="{52033B30-8C8A-4A60-8FF5-A769FB19EEF0}"/>
                </a:ext>
              </a:extLst>
            </p:cNvPr>
            <p:cNvSpPr/>
            <p:nvPr/>
          </p:nvSpPr>
          <p:spPr>
            <a:xfrm>
              <a:off x="3254950" y="1686475"/>
              <a:ext cx="1064525" cy="1534775"/>
            </a:xfrm>
            <a:custGeom>
              <a:avLst/>
              <a:gdLst/>
              <a:ahLst/>
              <a:cxnLst/>
              <a:rect l="l" t="t" r="r" b="b"/>
              <a:pathLst>
                <a:path w="42581" h="61391" extrusionOk="0">
                  <a:moveTo>
                    <a:pt x="41998" y="1"/>
                  </a:moveTo>
                  <a:cubicBezTo>
                    <a:pt x="41856" y="1"/>
                    <a:pt x="41695" y="47"/>
                    <a:pt x="41525" y="146"/>
                  </a:cubicBezTo>
                  <a:lnTo>
                    <a:pt x="1054" y="23511"/>
                  </a:lnTo>
                  <a:cubicBezTo>
                    <a:pt x="471" y="23849"/>
                    <a:pt x="0" y="24664"/>
                    <a:pt x="0" y="25340"/>
                  </a:cubicBezTo>
                  <a:lnTo>
                    <a:pt x="0" y="60638"/>
                  </a:lnTo>
                  <a:cubicBezTo>
                    <a:pt x="0" y="61114"/>
                    <a:pt x="237" y="61390"/>
                    <a:pt x="582" y="61390"/>
                  </a:cubicBezTo>
                  <a:cubicBezTo>
                    <a:pt x="724" y="61390"/>
                    <a:pt x="884" y="61344"/>
                    <a:pt x="1054" y="61245"/>
                  </a:cubicBezTo>
                  <a:lnTo>
                    <a:pt x="41525" y="37880"/>
                  </a:lnTo>
                  <a:cubicBezTo>
                    <a:pt x="42109" y="37545"/>
                    <a:pt x="42580" y="36726"/>
                    <a:pt x="42580" y="36050"/>
                  </a:cubicBezTo>
                  <a:lnTo>
                    <a:pt x="42580" y="753"/>
                  </a:lnTo>
                  <a:cubicBezTo>
                    <a:pt x="42580" y="277"/>
                    <a:pt x="42344" y="1"/>
                    <a:pt x="4199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6823;p43">
              <a:extLst>
                <a:ext uri="{FF2B5EF4-FFF2-40B4-BE49-F238E27FC236}">
                  <a16:creationId xmlns:a16="http://schemas.microsoft.com/office/drawing/2014/main" id="{C8291E81-41D5-41BE-914A-F4558FBA551C}"/>
                </a:ext>
              </a:extLst>
            </p:cNvPr>
            <p:cNvSpPr/>
            <p:nvPr/>
          </p:nvSpPr>
          <p:spPr>
            <a:xfrm>
              <a:off x="3279675" y="1753325"/>
              <a:ext cx="1015050" cy="1372500"/>
            </a:xfrm>
            <a:custGeom>
              <a:avLst/>
              <a:gdLst/>
              <a:ahLst/>
              <a:cxnLst/>
              <a:rect l="l" t="t" r="r" b="b"/>
              <a:pathLst>
                <a:path w="40602" h="54900" extrusionOk="0">
                  <a:moveTo>
                    <a:pt x="40251" y="0"/>
                  </a:moveTo>
                  <a:cubicBezTo>
                    <a:pt x="40165" y="0"/>
                    <a:pt x="40069" y="28"/>
                    <a:pt x="39967" y="86"/>
                  </a:cubicBezTo>
                  <a:lnTo>
                    <a:pt x="632" y="22796"/>
                  </a:lnTo>
                  <a:cubicBezTo>
                    <a:pt x="284" y="22997"/>
                    <a:pt x="1" y="23489"/>
                    <a:pt x="1" y="23892"/>
                  </a:cubicBezTo>
                  <a:lnTo>
                    <a:pt x="1" y="54448"/>
                  </a:lnTo>
                  <a:cubicBezTo>
                    <a:pt x="1" y="54734"/>
                    <a:pt x="143" y="54899"/>
                    <a:pt x="351" y="54899"/>
                  </a:cubicBezTo>
                  <a:cubicBezTo>
                    <a:pt x="435" y="54899"/>
                    <a:pt x="531" y="54872"/>
                    <a:pt x="632" y="54813"/>
                  </a:cubicBezTo>
                  <a:lnTo>
                    <a:pt x="39967" y="32103"/>
                  </a:lnTo>
                  <a:cubicBezTo>
                    <a:pt x="40318" y="31902"/>
                    <a:pt x="40602" y="31410"/>
                    <a:pt x="40602" y="31008"/>
                  </a:cubicBezTo>
                  <a:lnTo>
                    <a:pt x="40602" y="451"/>
                  </a:lnTo>
                  <a:cubicBezTo>
                    <a:pt x="40602" y="165"/>
                    <a:pt x="40459" y="0"/>
                    <a:pt x="40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6824;p43">
              <a:extLst>
                <a:ext uri="{FF2B5EF4-FFF2-40B4-BE49-F238E27FC236}">
                  <a16:creationId xmlns:a16="http://schemas.microsoft.com/office/drawing/2014/main" id="{3C96768E-8A12-4C97-913B-5599052A537E}"/>
                </a:ext>
              </a:extLst>
            </p:cNvPr>
            <p:cNvSpPr/>
            <p:nvPr/>
          </p:nvSpPr>
          <p:spPr>
            <a:xfrm>
              <a:off x="3359775" y="2679875"/>
              <a:ext cx="1028200" cy="591375"/>
            </a:xfrm>
            <a:custGeom>
              <a:avLst/>
              <a:gdLst/>
              <a:ahLst/>
              <a:cxnLst/>
              <a:rect l="l" t="t" r="r" b="b"/>
              <a:pathLst>
                <a:path w="41128" h="23655" extrusionOk="0">
                  <a:moveTo>
                    <a:pt x="38387" y="1"/>
                  </a:moveTo>
                  <a:cubicBezTo>
                    <a:pt x="38196" y="1"/>
                    <a:pt x="38005" y="43"/>
                    <a:pt x="37858" y="126"/>
                  </a:cubicBezTo>
                  <a:lnTo>
                    <a:pt x="295" y="21817"/>
                  </a:lnTo>
                  <a:cubicBezTo>
                    <a:pt x="1" y="21984"/>
                    <a:pt x="1" y="22256"/>
                    <a:pt x="295" y="22423"/>
                  </a:cubicBezTo>
                  <a:lnTo>
                    <a:pt x="2209" y="23529"/>
                  </a:lnTo>
                  <a:cubicBezTo>
                    <a:pt x="2354" y="23613"/>
                    <a:pt x="2546" y="23655"/>
                    <a:pt x="2737" y="23655"/>
                  </a:cubicBezTo>
                  <a:cubicBezTo>
                    <a:pt x="2928" y="23655"/>
                    <a:pt x="3119" y="23613"/>
                    <a:pt x="3264" y="23529"/>
                  </a:cubicBezTo>
                  <a:lnTo>
                    <a:pt x="40838" y="1846"/>
                  </a:lnTo>
                  <a:cubicBezTo>
                    <a:pt x="41128" y="1676"/>
                    <a:pt x="41128" y="1403"/>
                    <a:pt x="40838" y="1236"/>
                  </a:cubicBezTo>
                  <a:lnTo>
                    <a:pt x="38916" y="126"/>
                  </a:lnTo>
                  <a:cubicBezTo>
                    <a:pt x="38769" y="43"/>
                    <a:pt x="38578" y="1"/>
                    <a:pt x="383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6825;p43">
              <a:extLst>
                <a:ext uri="{FF2B5EF4-FFF2-40B4-BE49-F238E27FC236}">
                  <a16:creationId xmlns:a16="http://schemas.microsoft.com/office/drawing/2014/main" id="{D1A409D2-12A9-400C-A8CE-B940E2CF2A10}"/>
                </a:ext>
              </a:extLst>
            </p:cNvPr>
            <p:cNvSpPr/>
            <p:nvPr/>
          </p:nvSpPr>
          <p:spPr>
            <a:xfrm>
              <a:off x="3483600" y="2751325"/>
              <a:ext cx="1275625" cy="733675"/>
            </a:xfrm>
            <a:custGeom>
              <a:avLst/>
              <a:gdLst/>
              <a:ahLst/>
              <a:cxnLst/>
              <a:rect l="l" t="t" r="r" b="b"/>
              <a:pathLst>
                <a:path w="51025" h="29347" extrusionOk="0">
                  <a:moveTo>
                    <a:pt x="38386" y="0"/>
                  </a:moveTo>
                  <a:cubicBezTo>
                    <a:pt x="38195" y="0"/>
                    <a:pt x="38004" y="42"/>
                    <a:pt x="37857" y="125"/>
                  </a:cubicBezTo>
                  <a:lnTo>
                    <a:pt x="294" y="21815"/>
                  </a:lnTo>
                  <a:cubicBezTo>
                    <a:pt x="0" y="21985"/>
                    <a:pt x="0" y="22255"/>
                    <a:pt x="294" y="22423"/>
                  </a:cubicBezTo>
                  <a:lnTo>
                    <a:pt x="12154" y="29221"/>
                  </a:lnTo>
                  <a:cubicBezTo>
                    <a:pt x="12299" y="29304"/>
                    <a:pt x="12489" y="29346"/>
                    <a:pt x="12679" y="29346"/>
                  </a:cubicBezTo>
                  <a:cubicBezTo>
                    <a:pt x="12871" y="29346"/>
                    <a:pt x="13063" y="29304"/>
                    <a:pt x="13209" y="29218"/>
                  </a:cubicBezTo>
                  <a:lnTo>
                    <a:pt x="50732" y="7559"/>
                  </a:lnTo>
                  <a:cubicBezTo>
                    <a:pt x="51025" y="7392"/>
                    <a:pt x="51025" y="7118"/>
                    <a:pt x="50732" y="6951"/>
                  </a:cubicBezTo>
                  <a:lnTo>
                    <a:pt x="38916" y="125"/>
                  </a:lnTo>
                  <a:cubicBezTo>
                    <a:pt x="38769" y="42"/>
                    <a:pt x="38577" y="0"/>
                    <a:pt x="383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6826;p43">
              <a:extLst>
                <a:ext uri="{FF2B5EF4-FFF2-40B4-BE49-F238E27FC236}">
                  <a16:creationId xmlns:a16="http://schemas.microsoft.com/office/drawing/2014/main" id="{9299BDE9-9FF1-4B92-A133-B3BCA55DF658}"/>
                </a:ext>
              </a:extLst>
            </p:cNvPr>
            <p:cNvSpPr/>
            <p:nvPr/>
          </p:nvSpPr>
          <p:spPr>
            <a:xfrm>
              <a:off x="3511075" y="2774325"/>
              <a:ext cx="1222050" cy="697925"/>
            </a:xfrm>
            <a:custGeom>
              <a:avLst/>
              <a:gdLst/>
              <a:ahLst/>
              <a:cxnLst/>
              <a:rect l="l" t="t" r="r" b="b"/>
              <a:pathLst>
                <a:path w="48882" h="27917" extrusionOk="0">
                  <a:moveTo>
                    <a:pt x="37734" y="1"/>
                  </a:moveTo>
                  <a:cubicBezTo>
                    <a:pt x="37701" y="1"/>
                    <a:pt x="37669" y="8"/>
                    <a:pt x="37646" y="21"/>
                  </a:cubicBezTo>
                  <a:lnTo>
                    <a:pt x="36468" y="700"/>
                  </a:lnTo>
                  <a:cubicBezTo>
                    <a:pt x="36417" y="731"/>
                    <a:pt x="36420" y="779"/>
                    <a:pt x="36475" y="809"/>
                  </a:cubicBezTo>
                  <a:lnTo>
                    <a:pt x="36837" y="1017"/>
                  </a:lnTo>
                  <a:cubicBezTo>
                    <a:pt x="36866" y="1034"/>
                    <a:pt x="36902" y="1042"/>
                    <a:pt x="36938" y="1042"/>
                  </a:cubicBezTo>
                  <a:cubicBezTo>
                    <a:pt x="36969" y="1042"/>
                    <a:pt x="37000" y="1036"/>
                    <a:pt x="37025" y="1021"/>
                  </a:cubicBezTo>
                  <a:lnTo>
                    <a:pt x="38202" y="341"/>
                  </a:lnTo>
                  <a:cubicBezTo>
                    <a:pt x="38250" y="314"/>
                    <a:pt x="38247" y="267"/>
                    <a:pt x="38195" y="236"/>
                  </a:cubicBezTo>
                  <a:lnTo>
                    <a:pt x="37833" y="24"/>
                  </a:lnTo>
                  <a:cubicBezTo>
                    <a:pt x="37805" y="8"/>
                    <a:pt x="37769" y="1"/>
                    <a:pt x="37734" y="1"/>
                  </a:cubicBezTo>
                  <a:close/>
                  <a:moveTo>
                    <a:pt x="36015" y="994"/>
                  </a:moveTo>
                  <a:cubicBezTo>
                    <a:pt x="35983" y="994"/>
                    <a:pt x="35950" y="1001"/>
                    <a:pt x="35925" y="1014"/>
                  </a:cubicBezTo>
                  <a:lnTo>
                    <a:pt x="34748" y="1693"/>
                  </a:lnTo>
                  <a:cubicBezTo>
                    <a:pt x="34700" y="1721"/>
                    <a:pt x="34704" y="1772"/>
                    <a:pt x="34755" y="1803"/>
                  </a:cubicBezTo>
                  <a:lnTo>
                    <a:pt x="35117" y="2011"/>
                  </a:lnTo>
                  <a:cubicBezTo>
                    <a:pt x="35146" y="2027"/>
                    <a:pt x="35183" y="2036"/>
                    <a:pt x="35219" y="2036"/>
                  </a:cubicBezTo>
                  <a:cubicBezTo>
                    <a:pt x="35251" y="2036"/>
                    <a:pt x="35282" y="2029"/>
                    <a:pt x="35305" y="2014"/>
                  </a:cubicBezTo>
                  <a:lnTo>
                    <a:pt x="36482" y="1335"/>
                  </a:lnTo>
                  <a:cubicBezTo>
                    <a:pt x="36533" y="1308"/>
                    <a:pt x="36530" y="1260"/>
                    <a:pt x="36475" y="1226"/>
                  </a:cubicBezTo>
                  <a:lnTo>
                    <a:pt x="36113" y="1017"/>
                  </a:lnTo>
                  <a:cubicBezTo>
                    <a:pt x="36085" y="1002"/>
                    <a:pt x="36050" y="994"/>
                    <a:pt x="36015" y="994"/>
                  </a:cubicBezTo>
                  <a:close/>
                  <a:moveTo>
                    <a:pt x="39591" y="1075"/>
                  </a:moveTo>
                  <a:cubicBezTo>
                    <a:pt x="39558" y="1075"/>
                    <a:pt x="39527" y="1082"/>
                    <a:pt x="39502" y="1096"/>
                  </a:cubicBezTo>
                  <a:lnTo>
                    <a:pt x="38329" y="1775"/>
                  </a:lnTo>
                  <a:cubicBezTo>
                    <a:pt x="38277" y="1803"/>
                    <a:pt x="38280" y="1850"/>
                    <a:pt x="38335" y="1881"/>
                  </a:cubicBezTo>
                  <a:lnTo>
                    <a:pt x="39693" y="2666"/>
                  </a:lnTo>
                  <a:cubicBezTo>
                    <a:pt x="39722" y="2684"/>
                    <a:pt x="39760" y="2693"/>
                    <a:pt x="39795" y="2693"/>
                  </a:cubicBezTo>
                  <a:cubicBezTo>
                    <a:pt x="39827" y="2693"/>
                    <a:pt x="39858" y="2686"/>
                    <a:pt x="39881" y="2673"/>
                  </a:cubicBezTo>
                  <a:lnTo>
                    <a:pt x="41059" y="1994"/>
                  </a:lnTo>
                  <a:cubicBezTo>
                    <a:pt x="41106" y="1963"/>
                    <a:pt x="41106" y="1915"/>
                    <a:pt x="41052" y="1885"/>
                  </a:cubicBezTo>
                  <a:lnTo>
                    <a:pt x="39690" y="1099"/>
                  </a:lnTo>
                  <a:cubicBezTo>
                    <a:pt x="39663" y="1083"/>
                    <a:pt x="39627" y="1075"/>
                    <a:pt x="39591" y="1075"/>
                  </a:cubicBezTo>
                  <a:close/>
                  <a:moveTo>
                    <a:pt x="34294" y="1986"/>
                  </a:moveTo>
                  <a:cubicBezTo>
                    <a:pt x="34262" y="1986"/>
                    <a:pt x="34230" y="1993"/>
                    <a:pt x="34205" y="2008"/>
                  </a:cubicBezTo>
                  <a:lnTo>
                    <a:pt x="33031" y="2687"/>
                  </a:lnTo>
                  <a:cubicBezTo>
                    <a:pt x="32980" y="2714"/>
                    <a:pt x="32984" y="2762"/>
                    <a:pt x="33038" y="2796"/>
                  </a:cubicBezTo>
                  <a:lnTo>
                    <a:pt x="33400" y="3004"/>
                  </a:lnTo>
                  <a:cubicBezTo>
                    <a:pt x="33426" y="3020"/>
                    <a:pt x="33462" y="3027"/>
                    <a:pt x="33497" y="3027"/>
                  </a:cubicBezTo>
                  <a:cubicBezTo>
                    <a:pt x="33530" y="3027"/>
                    <a:pt x="33563" y="3021"/>
                    <a:pt x="33588" y="3008"/>
                  </a:cubicBezTo>
                  <a:lnTo>
                    <a:pt x="34761" y="2328"/>
                  </a:lnTo>
                  <a:cubicBezTo>
                    <a:pt x="34813" y="2301"/>
                    <a:pt x="34810" y="2250"/>
                    <a:pt x="34755" y="2219"/>
                  </a:cubicBezTo>
                  <a:lnTo>
                    <a:pt x="34393" y="2011"/>
                  </a:lnTo>
                  <a:cubicBezTo>
                    <a:pt x="34366" y="1994"/>
                    <a:pt x="34330" y="1986"/>
                    <a:pt x="34294" y="1986"/>
                  </a:cubicBezTo>
                  <a:close/>
                  <a:moveTo>
                    <a:pt x="37868" y="2067"/>
                  </a:moveTo>
                  <a:cubicBezTo>
                    <a:pt x="37837" y="2067"/>
                    <a:pt x="37807" y="2073"/>
                    <a:pt x="37786" y="2086"/>
                  </a:cubicBezTo>
                  <a:lnTo>
                    <a:pt x="36609" y="2769"/>
                  </a:lnTo>
                  <a:cubicBezTo>
                    <a:pt x="36557" y="2796"/>
                    <a:pt x="36560" y="2844"/>
                    <a:pt x="36615" y="2874"/>
                  </a:cubicBezTo>
                  <a:lnTo>
                    <a:pt x="37976" y="3659"/>
                  </a:lnTo>
                  <a:cubicBezTo>
                    <a:pt x="38004" y="3675"/>
                    <a:pt x="38041" y="3684"/>
                    <a:pt x="38077" y="3684"/>
                  </a:cubicBezTo>
                  <a:cubicBezTo>
                    <a:pt x="38109" y="3684"/>
                    <a:pt x="38141" y="3677"/>
                    <a:pt x="38165" y="3663"/>
                  </a:cubicBezTo>
                  <a:lnTo>
                    <a:pt x="39339" y="2983"/>
                  </a:lnTo>
                  <a:cubicBezTo>
                    <a:pt x="39389" y="2956"/>
                    <a:pt x="39386" y="2909"/>
                    <a:pt x="39332" y="2877"/>
                  </a:cubicBezTo>
                  <a:lnTo>
                    <a:pt x="37973" y="2093"/>
                  </a:lnTo>
                  <a:cubicBezTo>
                    <a:pt x="37944" y="2076"/>
                    <a:pt x="37905" y="2067"/>
                    <a:pt x="37868" y="2067"/>
                  </a:cubicBezTo>
                  <a:close/>
                  <a:moveTo>
                    <a:pt x="32575" y="2979"/>
                  </a:moveTo>
                  <a:cubicBezTo>
                    <a:pt x="32542" y="2979"/>
                    <a:pt x="32511" y="2986"/>
                    <a:pt x="32488" y="3000"/>
                  </a:cubicBezTo>
                  <a:lnTo>
                    <a:pt x="31311" y="3679"/>
                  </a:lnTo>
                  <a:cubicBezTo>
                    <a:pt x="31260" y="3707"/>
                    <a:pt x="31264" y="3755"/>
                    <a:pt x="31318" y="3786"/>
                  </a:cubicBezTo>
                  <a:lnTo>
                    <a:pt x="31680" y="3997"/>
                  </a:lnTo>
                  <a:cubicBezTo>
                    <a:pt x="31708" y="4013"/>
                    <a:pt x="31744" y="4020"/>
                    <a:pt x="31778" y="4020"/>
                  </a:cubicBezTo>
                  <a:cubicBezTo>
                    <a:pt x="31811" y="4020"/>
                    <a:pt x="31843" y="4014"/>
                    <a:pt x="31868" y="4000"/>
                  </a:cubicBezTo>
                  <a:lnTo>
                    <a:pt x="33045" y="3321"/>
                  </a:lnTo>
                  <a:cubicBezTo>
                    <a:pt x="33093" y="3290"/>
                    <a:pt x="33090" y="3243"/>
                    <a:pt x="33038" y="3212"/>
                  </a:cubicBezTo>
                  <a:lnTo>
                    <a:pt x="32677" y="3004"/>
                  </a:lnTo>
                  <a:cubicBezTo>
                    <a:pt x="32648" y="2988"/>
                    <a:pt x="32611" y="2979"/>
                    <a:pt x="32575" y="2979"/>
                  </a:cubicBezTo>
                  <a:close/>
                  <a:moveTo>
                    <a:pt x="36155" y="3059"/>
                  </a:moveTo>
                  <a:cubicBezTo>
                    <a:pt x="36123" y="3059"/>
                    <a:pt x="36091" y="3066"/>
                    <a:pt x="36065" y="3079"/>
                  </a:cubicBezTo>
                  <a:lnTo>
                    <a:pt x="34888" y="3758"/>
                  </a:lnTo>
                  <a:cubicBezTo>
                    <a:pt x="34840" y="3789"/>
                    <a:pt x="34843" y="3837"/>
                    <a:pt x="34895" y="3868"/>
                  </a:cubicBezTo>
                  <a:lnTo>
                    <a:pt x="36256" y="4652"/>
                  </a:lnTo>
                  <a:cubicBezTo>
                    <a:pt x="36285" y="4669"/>
                    <a:pt x="36322" y="4677"/>
                    <a:pt x="36358" y="4677"/>
                  </a:cubicBezTo>
                  <a:cubicBezTo>
                    <a:pt x="36390" y="4677"/>
                    <a:pt x="36420" y="4670"/>
                    <a:pt x="36445" y="4656"/>
                  </a:cubicBezTo>
                  <a:lnTo>
                    <a:pt x="37619" y="3977"/>
                  </a:lnTo>
                  <a:cubicBezTo>
                    <a:pt x="37669" y="3950"/>
                    <a:pt x="37666" y="3901"/>
                    <a:pt x="37615" y="3871"/>
                  </a:cubicBezTo>
                  <a:lnTo>
                    <a:pt x="36253" y="3082"/>
                  </a:lnTo>
                  <a:cubicBezTo>
                    <a:pt x="36225" y="3067"/>
                    <a:pt x="36190" y="3059"/>
                    <a:pt x="36155" y="3059"/>
                  </a:cubicBezTo>
                  <a:close/>
                  <a:moveTo>
                    <a:pt x="39816" y="3189"/>
                  </a:moveTo>
                  <a:cubicBezTo>
                    <a:pt x="39784" y="3189"/>
                    <a:pt x="39752" y="3195"/>
                    <a:pt x="39728" y="3208"/>
                  </a:cubicBezTo>
                  <a:lnTo>
                    <a:pt x="38550" y="3888"/>
                  </a:lnTo>
                  <a:cubicBezTo>
                    <a:pt x="38502" y="3919"/>
                    <a:pt x="38506" y="3966"/>
                    <a:pt x="38557" y="3997"/>
                  </a:cubicBezTo>
                  <a:lnTo>
                    <a:pt x="39919" y="4782"/>
                  </a:lnTo>
                  <a:cubicBezTo>
                    <a:pt x="39947" y="4798"/>
                    <a:pt x="39984" y="4807"/>
                    <a:pt x="40019" y="4807"/>
                  </a:cubicBezTo>
                  <a:cubicBezTo>
                    <a:pt x="40051" y="4807"/>
                    <a:pt x="40082" y="4800"/>
                    <a:pt x="40106" y="4785"/>
                  </a:cubicBezTo>
                  <a:lnTo>
                    <a:pt x="41281" y="4106"/>
                  </a:lnTo>
                  <a:cubicBezTo>
                    <a:pt x="41332" y="4079"/>
                    <a:pt x="41328" y="4027"/>
                    <a:pt x="41273" y="3997"/>
                  </a:cubicBezTo>
                  <a:lnTo>
                    <a:pt x="39915" y="3212"/>
                  </a:lnTo>
                  <a:cubicBezTo>
                    <a:pt x="39887" y="3196"/>
                    <a:pt x="39851" y="3189"/>
                    <a:pt x="39816" y="3189"/>
                  </a:cubicBezTo>
                  <a:close/>
                  <a:moveTo>
                    <a:pt x="41533" y="2196"/>
                  </a:moveTo>
                  <a:cubicBezTo>
                    <a:pt x="41501" y="2196"/>
                    <a:pt x="41470" y="2203"/>
                    <a:pt x="41448" y="2216"/>
                  </a:cubicBezTo>
                  <a:lnTo>
                    <a:pt x="40270" y="2895"/>
                  </a:lnTo>
                  <a:cubicBezTo>
                    <a:pt x="40219" y="2926"/>
                    <a:pt x="40223" y="2973"/>
                    <a:pt x="40277" y="3004"/>
                  </a:cubicBezTo>
                  <a:lnTo>
                    <a:pt x="43581" y="4912"/>
                  </a:lnTo>
                  <a:cubicBezTo>
                    <a:pt x="43609" y="4928"/>
                    <a:pt x="43644" y="4935"/>
                    <a:pt x="43679" y="4935"/>
                  </a:cubicBezTo>
                  <a:cubicBezTo>
                    <a:pt x="43712" y="4935"/>
                    <a:pt x="43744" y="4929"/>
                    <a:pt x="43768" y="4915"/>
                  </a:cubicBezTo>
                  <a:lnTo>
                    <a:pt x="44943" y="4236"/>
                  </a:lnTo>
                  <a:cubicBezTo>
                    <a:pt x="44994" y="4209"/>
                    <a:pt x="44991" y="4158"/>
                    <a:pt x="44936" y="4127"/>
                  </a:cubicBezTo>
                  <a:lnTo>
                    <a:pt x="41635" y="2222"/>
                  </a:lnTo>
                  <a:cubicBezTo>
                    <a:pt x="41607" y="2204"/>
                    <a:pt x="41569" y="2196"/>
                    <a:pt x="41533" y="2196"/>
                  </a:cubicBezTo>
                  <a:close/>
                  <a:moveTo>
                    <a:pt x="29997" y="3892"/>
                  </a:moveTo>
                  <a:cubicBezTo>
                    <a:pt x="29964" y="3892"/>
                    <a:pt x="29932" y="3898"/>
                    <a:pt x="29908" y="3912"/>
                  </a:cubicBezTo>
                  <a:lnTo>
                    <a:pt x="28731" y="4591"/>
                  </a:lnTo>
                  <a:cubicBezTo>
                    <a:pt x="28684" y="4621"/>
                    <a:pt x="28684" y="4670"/>
                    <a:pt x="28738" y="4700"/>
                  </a:cubicBezTo>
                  <a:lnTo>
                    <a:pt x="30100" y="5486"/>
                  </a:lnTo>
                  <a:cubicBezTo>
                    <a:pt x="30127" y="5501"/>
                    <a:pt x="30163" y="5510"/>
                    <a:pt x="30199" y="5510"/>
                  </a:cubicBezTo>
                  <a:cubicBezTo>
                    <a:pt x="30231" y="5510"/>
                    <a:pt x="30263" y="5503"/>
                    <a:pt x="30287" y="5489"/>
                  </a:cubicBezTo>
                  <a:lnTo>
                    <a:pt x="31461" y="4810"/>
                  </a:lnTo>
                  <a:cubicBezTo>
                    <a:pt x="31513" y="4782"/>
                    <a:pt x="31510" y="4734"/>
                    <a:pt x="31455" y="4700"/>
                  </a:cubicBezTo>
                  <a:lnTo>
                    <a:pt x="30097" y="3915"/>
                  </a:lnTo>
                  <a:cubicBezTo>
                    <a:pt x="30068" y="3899"/>
                    <a:pt x="30032" y="3892"/>
                    <a:pt x="29997" y="3892"/>
                  </a:cubicBezTo>
                  <a:close/>
                  <a:moveTo>
                    <a:pt x="34437" y="4052"/>
                  </a:moveTo>
                  <a:cubicBezTo>
                    <a:pt x="34403" y="4052"/>
                    <a:pt x="34370" y="4059"/>
                    <a:pt x="34345" y="4073"/>
                  </a:cubicBezTo>
                  <a:lnTo>
                    <a:pt x="33172" y="4752"/>
                  </a:lnTo>
                  <a:cubicBezTo>
                    <a:pt x="33120" y="4782"/>
                    <a:pt x="33123" y="4830"/>
                    <a:pt x="33178" y="4861"/>
                  </a:cubicBezTo>
                  <a:lnTo>
                    <a:pt x="34536" y="5645"/>
                  </a:lnTo>
                  <a:cubicBezTo>
                    <a:pt x="34565" y="5661"/>
                    <a:pt x="34601" y="5669"/>
                    <a:pt x="34636" y="5669"/>
                  </a:cubicBezTo>
                  <a:cubicBezTo>
                    <a:pt x="34669" y="5669"/>
                    <a:pt x="34701" y="5662"/>
                    <a:pt x="34725" y="5649"/>
                  </a:cubicBezTo>
                  <a:lnTo>
                    <a:pt x="35902" y="4969"/>
                  </a:lnTo>
                  <a:cubicBezTo>
                    <a:pt x="35949" y="4942"/>
                    <a:pt x="35949" y="4892"/>
                    <a:pt x="35895" y="4861"/>
                  </a:cubicBezTo>
                  <a:lnTo>
                    <a:pt x="34533" y="4076"/>
                  </a:lnTo>
                  <a:cubicBezTo>
                    <a:pt x="34507" y="4060"/>
                    <a:pt x="34472" y="4052"/>
                    <a:pt x="34437" y="4052"/>
                  </a:cubicBezTo>
                  <a:close/>
                  <a:moveTo>
                    <a:pt x="38098" y="4182"/>
                  </a:moveTo>
                  <a:cubicBezTo>
                    <a:pt x="38065" y="4182"/>
                    <a:pt x="38032" y="4189"/>
                    <a:pt x="38008" y="4202"/>
                  </a:cubicBezTo>
                  <a:lnTo>
                    <a:pt x="36834" y="4881"/>
                  </a:lnTo>
                  <a:cubicBezTo>
                    <a:pt x="36782" y="4908"/>
                    <a:pt x="36785" y="4960"/>
                    <a:pt x="36840" y="4990"/>
                  </a:cubicBezTo>
                  <a:lnTo>
                    <a:pt x="38198" y="5775"/>
                  </a:lnTo>
                  <a:cubicBezTo>
                    <a:pt x="38227" y="5791"/>
                    <a:pt x="38263" y="5799"/>
                    <a:pt x="38298" y="5799"/>
                  </a:cubicBezTo>
                  <a:cubicBezTo>
                    <a:pt x="38331" y="5799"/>
                    <a:pt x="38363" y="5792"/>
                    <a:pt x="38386" y="5779"/>
                  </a:cubicBezTo>
                  <a:lnTo>
                    <a:pt x="39564" y="5100"/>
                  </a:lnTo>
                  <a:cubicBezTo>
                    <a:pt x="39611" y="5069"/>
                    <a:pt x="39608" y="5021"/>
                    <a:pt x="39557" y="4990"/>
                  </a:cubicBezTo>
                  <a:lnTo>
                    <a:pt x="38195" y="4205"/>
                  </a:lnTo>
                  <a:cubicBezTo>
                    <a:pt x="38169" y="4190"/>
                    <a:pt x="38134" y="4182"/>
                    <a:pt x="38098" y="4182"/>
                  </a:cubicBezTo>
                  <a:close/>
                  <a:moveTo>
                    <a:pt x="41757" y="4310"/>
                  </a:moveTo>
                  <a:cubicBezTo>
                    <a:pt x="41725" y="4310"/>
                    <a:pt x="41694" y="4317"/>
                    <a:pt x="41670" y="4331"/>
                  </a:cubicBezTo>
                  <a:lnTo>
                    <a:pt x="40495" y="5010"/>
                  </a:lnTo>
                  <a:cubicBezTo>
                    <a:pt x="40444" y="5038"/>
                    <a:pt x="40448" y="5086"/>
                    <a:pt x="40503" y="5120"/>
                  </a:cubicBezTo>
                  <a:lnTo>
                    <a:pt x="41861" y="5905"/>
                  </a:lnTo>
                  <a:cubicBezTo>
                    <a:pt x="41889" y="5921"/>
                    <a:pt x="41924" y="5929"/>
                    <a:pt x="41959" y="5929"/>
                  </a:cubicBezTo>
                  <a:cubicBezTo>
                    <a:pt x="41992" y="5929"/>
                    <a:pt x="42024" y="5922"/>
                    <a:pt x="42048" y="5908"/>
                  </a:cubicBezTo>
                  <a:lnTo>
                    <a:pt x="43226" y="5229"/>
                  </a:lnTo>
                  <a:cubicBezTo>
                    <a:pt x="43274" y="5199"/>
                    <a:pt x="43270" y="5151"/>
                    <a:pt x="43219" y="5120"/>
                  </a:cubicBezTo>
                  <a:lnTo>
                    <a:pt x="41857" y="4335"/>
                  </a:lnTo>
                  <a:cubicBezTo>
                    <a:pt x="41829" y="4319"/>
                    <a:pt x="41792" y="4310"/>
                    <a:pt x="41757" y="4310"/>
                  </a:cubicBezTo>
                  <a:close/>
                  <a:moveTo>
                    <a:pt x="28278" y="4885"/>
                  </a:moveTo>
                  <a:cubicBezTo>
                    <a:pt x="28245" y="4885"/>
                    <a:pt x="28213" y="4892"/>
                    <a:pt x="28188" y="4905"/>
                  </a:cubicBezTo>
                  <a:lnTo>
                    <a:pt x="27014" y="5584"/>
                  </a:lnTo>
                  <a:cubicBezTo>
                    <a:pt x="26963" y="5615"/>
                    <a:pt x="26967" y="5662"/>
                    <a:pt x="27018" y="5694"/>
                  </a:cubicBezTo>
                  <a:lnTo>
                    <a:pt x="28380" y="6478"/>
                  </a:lnTo>
                  <a:cubicBezTo>
                    <a:pt x="28407" y="6494"/>
                    <a:pt x="28443" y="6502"/>
                    <a:pt x="28477" y="6502"/>
                  </a:cubicBezTo>
                  <a:cubicBezTo>
                    <a:pt x="28510" y="6502"/>
                    <a:pt x="28542" y="6495"/>
                    <a:pt x="28567" y="6482"/>
                  </a:cubicBezTo>
                  <a:lnTo>
                    <a:pt x="29744" y="5803"/>
                  </a:lnTo>
                  <a:cubicBezTo>
                    <a:pt x="29793" y="5775"/>
                    <a:pt x="29789" y="5724"/>
                    <a:pt x="29738" y="5694"/>
                  </a:cubicBezTo>
                  <a:lnTo>
                    <a:pt x="28376" y="4908"/>
                  </a:lnTo>
                  <a:cubicBezTo>
                    <a:pt x="28348" y="4892"/>
                    <a:pt x="28313" y="4885"/>
                    <a:pt x="28278" y="4885"/>
                  </a:cubicBezTo>
                  <a:close/>
                  <a:moveTo>
                    <a:pt x="36376" y="5174"/>
                  </a:moveTo>
                  <a:cubicBezTo>
                    <a:pt x="36344" y="5174"/>
                    <a:pt x="36313" y="5180"/>
                    <a:pt x="36291" y="5195"/>
                  </a:cubicBezTo>
                  <a:lnTo>
                    <a:pt x="35114" y="5875"/>
                  </a:lnTo>
                  <a:cubicBezTo>
                    <a:pt x="35062" y="5902"/>
                    <a:pt x="35065" y="5949"/>
                    <a:pt x="35120" y="5980"/>
                  </a:cubicBezTo>
                  <a:lnTo>
                    <a:pt x="36478" y="6768"/>
                  </a:lnTo>
                  <a:cubicBezTo>
                    <a:pt x="36507" y="6784"/>
                    <a:pt x="36543" y="6792"/>
                    <a:pt x="36578" y="6792"/>
                  </a:cubicBezTo>
                  <a:cubicBezTo>
                    <a:pt x="36611" y="6792"/>
                    <a:pt x="36643" y="6785"/>
                    <a:pt x="36666" y="6772"/>
                  </a:cubicBezTo>
                  <a:lnTo>
                    <a:pt x="37844" y="6092"/>
                  </a:lnTo>
                  <a:cubicBezTo>
                    <a:pt x="37895" y="6062"/>
                    <a:pt x="37891" y="6014"/>
                    <a:pt x="37837" y="5984"/>
                  </a:cubicBezTo>
                  <a:lnTo>
                    <a:pt x="36478" y="5199"/>
                  </a:lnTo>
                  <a:cubicBezTo>
                    <a:pt x="36450" y="5182"/>
                    <a:pt x="36412" y="5174"/>
                    <a:pt x="36376" y="5174"/>
                  </a:cubicBezTo>
                  <a:close/>
                  <a:moveTo>
                    <a:pt x="32355" y="5253"/>
                  </a:moveTo>
                  <a:cubicBezTo>
                    <a:pt x="32322" y="5253"/>
                    <a:pt x="32290" y="5260"/>
                    <a:pt x="32267" y="5273"/>
                  </a:cubicBezTo>
                  <a:lnTo>
                    <a:pt x="31089" y="5952"/>
                  </a:lnTo>
                  <a:cubicBezTo>
                    <a:pt x="31039" y="5984"/>
                    <a:pt x="31042" y="6031"/>
                    <a:pt x="31096" y="6062"/>
                  </a:cubicBezTo>
                  <a:lnTo>
                    <a:pt x="32455" y="6847"/>
                  </a:lnTo>
                  <a:cubicBezTo>
                    <a:pt x="32483" y="6863"/>
                    <a:pt x="32519" y="6871"/>
                    <a:pt x="32554" y="6871"/>
                  </a:cubicBezTo>
                  <a:cubicBezTo>
                    <a:pt x="32587" y="6871"/>
                    <a:pt x="32619" y="6864"/>
                    <a:pt x="32642" y="6850"/>
                  </a:cubicBezTo>
                  <a:lnTo>
                    <a:pt x="33819" y="6171"/>
                  </a:lnTo>
                  <a:cubicBezTo>
                    <a:pt x="33871" y="6144"/>
                    <a:pt x="33868" y="6092"/>
                    <a:pt x="33813" y="6062"/>
                  </a:cubicBezTo>
                  <a:lnTo>
                    <a:pt x="32455" y="5277"/>
                  </a:lnTo>
                  <a:cubicBezTo>
                    <a:pt x="32427" y="5261"/>
                    <a:pt x="32390" y="5253"/>
                    <a:pt x="32355" y="5253"/>
                  </a:cubicBezTo>
                  <a:close/>
                  <a:moveTo>
                    <a:pt x="40039" y="5303"/>
                  </a:moveTo>
                  <a:cubicBezTo>
                    <a:pt x="40006" y="5303"/>
                    <a:pt x="39976" y="5310"/>
                    <a:pt x="39953" y="5325"/>
                  </a:cubicBezTo>
                  <a:lnTo>
                    <a:pt x="38775" y="6004"/>
                  </a:lnTo>
                  <a:cubicBezTo>
                    <a:pt x="38724" y="6031"/>
                    <a:pt x="38728" y="6079"/>
                    <a:pt x="38782" y="6110"/>
                  </a:cubicBezTo>
                  <a:lnTo>
                    <a:pt x="40141" y="6894"/>
                  </a:lnTo>
                  <a:cubicBezTo>
                    <a:pt x="40171" y="6911"/>
                    <a:pt x="40210" y="6920"/>
                    <a:pt x="40246" y="6920"/>
                  </a:cubicBezTo>
                  <a:cubicBezTo>
                    <a:pt x="40277" y="6920"/>
                    <a:pt x="40307" y="6914"/>
                    <a:pt x="40328" y="6902"/>
                  </a:cubicBezTo>
                  <a:lnTo>
                    <a:pt x="41506" y="6223"/>
                  </a:lnTo>
                  <a:cubicBezTo>
                    <a:pt x="41557" y="6192"/>
                    <a:pt x="41554" y="6144"/>
                    <a:pt x="41499" y="6113"/>
                  </a:cubicBezTo>
                  <a:lnTo>
                    <a:pt x="40141" y="5328"/>
                  </a:lnTo>
                  <a:cubicBezTo>
                    <a:pt x="40112" y="5312"/>
                    <a:pt x="40074" y="5303"/>
                    <a:pt x="40039" y="5303"/>
                  </a:cubicBezTo>
                  <a:close/>
                  <a:moveTo>
                    <a:pt x="43697" y="5433"/>
                  </a:moveTo>
                  <a:cubicBezTo>
                    <a:pt x="43667" y="5433"/>
                    <a:pt x="43637" y="5439"/>
                    <a:pt x="43615" y="5451"/>
                  </a:cubicBezTo>
                  <a:lnTo>
                    <a:pt x="42437" y="6133"/>
                  </a:lnTo>
                  <a:cubicBezTo>
                    <a:pt x="42387" y="6161"/>
                    <a:pt x="42390" y="6209"/>
                    <a:pt x="42445" y="6239"/>
                  </a:cubicBezTo>
                  <a:lnTo>
                    <a:pt x="43803" y="7025"/>
                  </a:lnTo>
                  <a:cubicBezTo>
                    <a:pt x="43832" y="7041"/>
                    <a:pt x="43869" y="7049"/>
                    <a:pt x="43905" y="7049"/>
                  </a:cubicBezTo>
                  <a:cubicBezTo>
                    <a:pt x="43937" y="7049"/>
                    <a:pt x="43968" y="7042"/>
                    <a:pt x="43990" y="7028"/>
                  </a:cubicBezTo>
                  <a:lnTo>
                    <a:pt x="45168" y="6349"/>
                  </a:lnTo>
                  <a:cubicBezTo>
                    <a:pt x="45219" y="6321"/>
                    <a:pt x="45216" y="6274"/>
                    <a:pt x="45161" y="6243"/>
                  </a:cubicBezTo>
                  <a:lnTo>
                    <a:pt x="43800" y="5458"/>
                  </a:lnTo>
                  <a:cubicBezTo>
                    <a:pt x="43772" y="5441"/>
                    <a:pt x="43734" y="5433"/>
                    <a:pt x="43697" y="5433"/>
                  </a:cubicBezTo>
                  <a:close/>
                  <a:moveTo>
                    <a:pt x="45419" y="4440"/>
                  </a:moveTo>
                  <a:cubicBezTo>
                    <a:pt x="45387" y="4440"/>
                    <a:pt x="45356" y="4447"/>
                    <a:pt x="45332" y="4462"/>
                  </a:cubicBezTo>
                  <a:lnTo>
                    <a:pt x="44158" y="5141"/>
                  </a:lnTo>
                  <a:cubicBezTo>
                    <a:pt x="44107" y="5168"/>
                    <a:pt x="44110" y="5215"/>
                    <a:pt x="44165" y="5246"/>
                  </a:cubicBezTo>
                  <a:lnTo>
                    <a:pt x="47465" y="7154"/>
                  </a:lnTo>
                  <a:cubicBezTo>
                    <a:pt x="47494" y="7170"/>
                    <a:pt x="47531" y="7179"/>
                    <a:pt x="47567" y="7179"/>
                  </a:cubicBezTo>
                  <a:cubicBezTo>
                    <a:pt x="47599" y="7179"/>
                    <a:pt x="47630" y="7172"/>
                    <a:pt x="47653" y="7157"/>
                  </a:cubicBezTo>
                  <a:lnTo>
                    <a:pt x="48830" y="6478"/>
                  </a:lnTo>
                  <a:cubicBezTo>
                    <a:pt x="48881" y="6451"/>
                    <a:pt x="48878" y="6403"/>
                    <a:pt x="48823" y="6373"/>
                  </a:cubicBezTo>
                  <a:lnTo>
                    <a:pt x="45520" y="4465"/>
                  </a:lnTo>
                  <a:cubicBezTo>
                    <a:pt x="45491" y="4449"/>
                    <a:pt x="45454" y="4440"/>
                    <a:pt x="45419" y="4440"/>
                  </a:cubicBezTo>
                  <a:close/>
                  <a:moveTo>
                    <a:pt x="26557" y="5877"/>
                  </a:moveTo>
                  <a:cubicBezTo>
                    <a:pt x="26524" y="5877"/>
                    <a:pt x="26492" y="5884"/>
                    <a:pt x="26468" y="5898"/>
                  </a:cubicBezTo>
                  <a:lnTo>
                    <a:pt x="25294" y="6577"/>
                  </a:lnTo>
                  <a:cubicBezTo>
                    <a:pt x="25243" y="6604"/>
                    <a:pt x="25247" y="6653"/>
                    <a:pt x="25301" y="6686"/>
                  </a:cubicBezTo>
                  <a:lnTo>
                    <a:pt x="26660" y="7472"/>
                  </a:lnTo>
                  <a:cubicBezTo>
                    <a:pt x="26687" y="7487"/>
                    <a:pt x="26724" y="7495"/>
                    <a:pt x="26759" y="7495"/>
                  </a:cubicBezTo>
                  <a:cubicBezTo>
                    <a:pt x="26792" y="7495"/>
                    <a:pt x="26824" y="7488"/>
                    <a:pt x="26847" y="7475"/>
                  </a:cubicBezTo>
                  <a:lnTo>
                    <a:pt x="28024" y="6796"/>
                  </a:lnTo>
                  <a:cubicBezTo>
                    <a:pt x="28073" y="6765"/>
                    <a:pt x="28073" y="6717"/>
                    <a:pt x="28018" y="6686"/>
                  </a:cubicBezTo>
                  <a:lnTo>
                    <a:pt x="26656" y="5902"/>
                  </a:lnTo>
                  <a:cubicBezTo>
                    <a:pt x="26629" y="5885"/>
                    <a:pt x="26593" y="5877"/>
                    <a:pt x="26557" y="5877"/>
                  </a:cubicBezTo>
                  <a:close/>
                  <a:moveTo>
                    <a:pt x="30634" y="6245"/>
                  </a:moveTo>
                  <a:cubicBezTo>
                    <a:pt x="30602" y="6245"/>
                    <a:pt x="30571" y="6252"/>
                    <a:pt x="30547" y="6267"/>
                  </a:cubicBezTo>
                  <a:lnTo>
                    <a:pt x="29369" y="6946"/>
                  </a:lnTo>
                  <a:cubicBezTo>
                    <a:pt x="29322" y="6973"/>
                    <a:pt x="29325" y="7025"/>
                    <a:pt x="29376" y="7055"/>
                  </a:cubicBezTo>
                  <a:lnTo>
                    <a:pt x="30738" y="7840"/>
                  </a:lnTo>
                  <a:cubicBezTo>
                    <a:pt x="30766" y="7856"/>
                    <a:pt x="30802" y="7864"/>
                    <a:pt x="30836" y="7864"/>
                  </a:cubicBezTo>
                  <a:cubicBezTo>
                    <a:pt x="30869" y="7864"/>
                    <a:pt x="30901" y="7857"/>
                    <a:pt x="30926" y="7844"/>
                  </a:cubicBezTo>
                  <a:lnTo>
                    <a:pt x="32099" y="7165"/>
                  </a:lnTo>
                  <a:cubicBezTo>
                    <a:pt x="32151" y="7134"/>
                    <a:pt x="32148" y="7086"/>
                    <a:pt x="32093" y="7055"/>
                  </a:cubicBezTo>
                  <a:lnTo>
                    <a:pt x="30735" y="6270"/>
                  </a:lnTo>
                  <a:cubicBezTo>
                    <a:pt x="30706" y="6254"/>
                    <a:pt x="30669" y="6245"/>
                    <a:pt x="30634" y="6245"/>
                  </a:cubicBezTo>
                  <a:close/>
                  <a:moveTo>
                    <a:pt x="38320" y="6295"/>
                  </a:moveTo>
                  <a:cubicBezTo>
                    <a:pt x="38288" y="6295"/>
                    <a:pt x="38257" y="6302"/>
                    <a:pt x="38233" y="6314"/>
                  </a:cubicBezTo>
                  <a:lnTo>
                    <a:pt x="37055" y="6994"/>
                  </a:lnTo>
                  <a:cubicBezTo>
                    <a:pt x="37007" y="7025"/>
                    <a:pt x="37011" y="7072"/>
                    <a:pt x="37062" y="7103"/>
                  </a:cubicBezTo>
                  <a:lnTo>
                    <a:pt x="38424" y="7888"/>
                  </a:lnTo>
                  <a:cubicBezTo>
                    <a:pt x="38451" y="7904"/>
                    <a:pt x="38488" y="7913"/>
                    <a:pt x="38524" y="7913"/>
                  </a:cubicBezTo>
                  <a:cubicBezTo>
                    <a:pt x="38556" y="7913"/>
                    <a:pt x="38587" y="7906"/>
                    <a:pt x="38611" y="7891"/>
                  </a:cubicBezTo>
                  <a:lnTo>
                    <a:pt x="39786" y="7212"/>
                  </a:lnTo>
                  <a:cubicBezTo>
                    <a:pt x="39837" y="7185"/>
                    <a:pt x="39833" y="7137"/>
                    <a:pt x="39779" y="7107"/>
                  </a:cubicBezTo>
                  <a:lnTo>
                    <a:pt x="38420" y="6321"/>
                  </a:lnTo>
                  <a:cubicBezTo>
                    <a:pt x="38392" y="6303"/>
                    <a:pt x="38355" y="6295"/>
                    <a:pt x="38320" y="6295"/>
                  </a:cubicBezTo>
                  <a:close/>
                  <a:moveTo>
                    <a:pt x="34296" y="6375"/>
                  </a:moveTo>
                  <a:cubicBezTo>
                    <a:pt x="34264" y="6375"/>
                    <a:pt x="34233" y="6382"/>
                    <a:pt x="34209" y="6396"/>
                  </a:cubicBezTo>
                  <a:lnTo>
                    <a:pt x="33031" y="7075"/>
                  </a:lnTo>
                  <a:cubicBezTo>
                    <a:pt x="32984" y="7103"/>
                    <a:pt x="32987" y="7151"/>
                    <a:pt x="33038" y="7185"/>
                  </a:cubicBezTo>
                  <a:lnTo>
                    <a:pt x="34400" y="7970"/>
                  </a:lnTo>
                  <a:cubicBezTo>
                    <a:pt x="34426" y="7986"/>
                    <a:pt x="34462" y="7993"/>
                    <a:pt x="34497" y="7993"/>
                  </a:cubicBezTo>
                  <a:cubicBezTo>
                    <a:pt x="34530" y="7993"/>
                    <a:pt x="34563" y="7986"/>
                    <a:pt x="34588" y="7973"/>
                  </a:cubicBezTo>
                  <a:lnTo>
                    <a:pt x="35762" y="7294"/>
                  </a:lnTo>
                  <a:cubicBezTo>
                    <a:pt x="35813" y="7263"/>
                    <a:pt x="35810" y="7216"/>
                    <a:pt x="35755" y="7185"/>
                  </a:cubicBezTo>
                  <a:lnTo>
                    <a:pt x="34397" y="6400"/>
                  </a:lnTo>
                  <a:cubicBezTo>
                    <a:pt x="34368" y="6384"/>
                    <a:pt x="34332" y="6375"/>
                    <a:pt x="34296" y="6375"/>
                  </a:cubicBezTo>
                  <a:close/>
                  <a:moveTo>
                    <a:pt x="41984" y="6424"/>
                  </a:moveTo>
                  <a:cubicBezTo>
                    <a:pt x="41951" y="6424"/>
                    <a:pt x="41920" y="6431"/>
                    <a:pt x="41895" y="6444"/>
                  </a:cubicBezTo>
                  <a:lnTo>
                    <a:pt x="40717" y="7124"/>
                  </a:lnTo>
                  <a:cubicBezTo>
                    <a:pt x="40670" y="7154"/>
                    <a:pt x="40670" y="7202"/>
                    <a:pt x="40725" y="7233"/>
                  </a:cubicBezTo>
                  <a:lnTo>
                    <a:pt x="42086" y="8017"/>
                  </a:lnTo>
                  <a:cubicBezTo>
                    <a:pt x="42113" y="8034"/>
                    <a:pt x="42150" y="8042"/>
                    <a:pt x="42185" y="8042"/>
                  </a:cubicBezTo>
                  <a:cubicBezTo>
                    <a:pt x="42218" y="8042"/>
                    <a:pt x="42250" y="8035"/>
                    <a:pt x="42274" y="8021"/>
                  </a:cubicBezTo>
                  <a:lnTo>
                    <a:pt x="43448" y="7342"/>
                  </a:lnTo>
                  <a:cubicBezTo>
                    <a:pt x="43499" y="7315"/>
                    <a:pt x="43496" y="7267"/>
                    <a:pt x="43441" y="7236"/>
                  </a:cubicBezTo>
                  <a:lnTo>
                    <a:pt x="42083" y="6448"/>
                  </a:lnTo>
                  <a:cubicBezTo>
                    <a:pt x="42054" y="6432"/>
                    <a:pt x="42019" y="6424"/>
                    <a:pt x="41984" y="6424"/>
                  </a:cubicBezTo>
                  <a:close/>
                  <a:moveTo>
                    <a:pt x="45646" y="6554"/>
                  </a:moveTo>
                  <a:cubicBezTo>
                    <a:pt x="45613" y="6554"/>
                    <a:pt x="45581" y="6561"/>
                    <a:pt x="45557" y="6574"/>
                  </a:cubicBezTo>
                  <a:lnTo>
                    <a:pt x="44380" y="7253"/>
                  </a:lnTo>
                  <a:cubicBezTo>
                    <a:pt x="44332" y="7283"/>
                    <a:pt x="44332" y="7332"/>
                    <a:pt x="44386" y="7362"/>
                  </a:cubicBezTo>
                  <a:lnTo>
                    <a:pt x="45748" y="8148"/>
                  </a:lnTo>
                  <a:cubicBezTo>
                    <a:pt x="45775" y="8164"/>
                    <a:pt x="45812" y="8172"/>
                    <a:pt x="45848" y="8172"/>
                  </a:cubicBezTo>
                  <a:cubicBezTo>
                    <a:pt x="45880" y="8172"/>
                    <a:pt x="45912" y="8165"/>
                    <a:pt x="45936" y="8151"/>
                  </a:cubicBezTo>
                  <a:lnTo>
                    <a:pt x="47110" y="7472"/>
                  </a:lnTo>
                  <a:cubicBezTo>
                    <a:pt x="47161" y="7444"/>
                    <a:pt x="47158" y="7393"/>
                    <a:pt x="47103" y="7362"/>
                  </a:cubicBezTo>
                  <a:lnTo>
                    <a:pt x="45745" y="6577"/>
                  </a:lnTo>
                  <a:cubicBezTo>
                    <a:pt x="45717" y="6561"/>
                    <a:pt x="45681" y="6554"/>
                    <a:pt x="45646" y="6554"/>
                  </a:cubicBezTo>
                  <a:close/>
                  <a:moveTo>
                    <a:pt x="24457" y="7088"/>
                  </a:moveTo>
                  <a:cubicBezTo>
                    <a:pt x="24425" y="7088"/>
                    <a:pt x="24393" y="7095"/>
                    <a:pt x="24369" y="7110"/>
                  </a:cubicBezTo>
                  <a:lnTo>
                    <a:pt x="23196" y="7789"/>
                  </a:lnTo>
                  <a:cubicBezTo>
                    <a:pt x="23144" y="7816"/>
                    <a:pt x="23147" y="7868"/>
                    <a:pt x="23202" y="7898"/>
                  </a:cubicBezTo>
                  <a:lnTo>
                    <a:pt x="24560" y="8683"/>
                  </a:lnTo>
                  <a:cubicBezTo>
                    <a:pt x="24588" y="8699"/>
                    <a:pt x="24625" y="8707"/>
                    <a:pt x="24660" y="8707"/>
                  </a:cubicBezTo>
                  <a:cubicBezTo>
                    <a:pt x="24693" y="8707"/>
                    <a:pt x="24725" y="8700"/>
                    <a:pt x="24748" y="8687"/>
                  </a:cubicBezTo>
                  <a:lnTo>
                    <a:pt x="25926" y="8008"/>
                  </a:lnTo>
                  <a:cubicBezTo>
                    <a:pt x="25973" y="7976"/>
                    <a:pt x="25973" y="7929"/>
                    <a:pt x="25919" y="7898"/>
                  </a:cubicBezTo>
                  <a:lnTo>
                    <a:pt x="24557" y="7113"/>
                  </a:lnTo>
                  <a:cubicBezTo>
                    <a:pt x="24530" y="7097"/>
                    <a:pt x="24493" y="7088"/>
                    <a:pt x="24457" y="7088"/>
                  </a:cubicBezTo>
                  <a:close/>
                  <a:moveTo>
                    <a:pt x="28915" y="7239"/>
                  </a:moveTo>
                  <a:cubicBezTo>
                    <a:pt x="28883" y="7239"/>
                    <a:pt x="28851" y="7245"/>
                    <a:pt x="28827" y="7260"/>
                  </a:cubicBezTo>
                  <a:lnTo>
                    <a:pt x="27652" y="7939"/>
                  </a:lnTo>
                  <a:cubicBezTo>
                    <a:pt x="27602" y="7967"/>
                    <a:pt x="27605" y="8014"/>
                    <a:pt x="27660" y="8045"/>
                  </a:cubicBezTo>
                  <a:lnTo>
                    <a:pt x="29018" y="8830"/>
                  </a:lnTo>
                  <a:cubicBezTo>
                    <a:pt x="29047" y="8848"/>
                    <a:pt x="29084" y="8857"/>
                    <a:pt x="29120" y="8857"/>
                  </a:cubicBezTo>
                  <a:cubicBezTo>
                    <a:pt x="29152" y="8857"/>
                    <a:pt x="29183" y="8850"/>
                    <a:pt x="29205" y="8837"/>
                  </a:cubicBezTo>
                  <a:lnTo>
                    <a:pt x="30383" y="8157"/>
                  </a:lnTo>
                  <a:cubicBezTo>
                    <a:pt x="30431" y="8127"/>
                    <a:pt x="30431" y="8079"/>
                    <a:pt x="30376" y="8049"/>
                  </a:cubicBezTo>
                  <a:lnTo>
                    <a:pt x="29015" y="7263"/>
                  </a:lnTo>
                  <a:cubicBezTo>
                    <a:pt x="28987" y="7247"/>
                    <a:pt x="28951" y="7239"/>
                    <a:pt x="28915" y="7239"/>
                  </a:cubicBezTo>
                  <a:close/>
                  <a:moveTo>
                    <a:pt x="32577" y="7368"/>
                  </a:moveTo>
                  <a:cubicBezTo>
                    <a:pt x="32545" y="7368"/>
                    <a:pt x="32513" y="7375"/>
                    <a:pt x="32488" y="7390"/>
                  </a:cubicBezTo>
                  <a:lnTo>
                    <a:pt x="31315" y="8069"/>
                  </a:lnTo>
                  <a:cubicBezTo>
                    <a:pt x="31264" y="8096"/>
                    <a:pt x="31267" y="8144"/>
                    <a:pt x="31321" y="8175"/>
                  </a:cubicBezTo>
                  <a:lnTo>
                    <a:pt x="32680" y="8959"/>
                  </a:lnTo>
                  <a:cubicBezTo>
                    <a:pt x="32710" y="8976"/>
                    <a:pt x="32747" y="8985"/>
                    <a:pt x="32784" y="8985"/>
                  </a:cubicBezTo>
                  <a:cubicBezTo>
                    <a:pt x="32815" y="8985"/>
                    <a:pt x="32844" y="8979"/>
                    <a:pt x="32868" y="8967"/>
                  </a:cubicBezTo>
                  <a:lnTo>
                    <a:pt x="34045" y="8287"/>
                  </a:lnTo>
                  <a:cubicBezTo>
                    <a:pt x="34093" y="8257"/>
                    <a:pt x="34090" y="8209"/>
                    <a:pt x="34038" y="8178"/>
                  </a:cubicBezTo>
                  <a:lnTo>
                    <a:pt x="32677" y="7393"/>
                  </a:lnTo>
                  <a:cubicBezTo>
                    <a:pt x="32650" y="7377"/>
                    <a:pt x="32613" y="7368"/>
                    <a:pt x="32577" y="7368"/>
                  </a:cubicBezTo>
                  <a:close/>
                  <a:moveTo>
                    <a:pt x="40264" y="7418"/>
                  </a:moveTo>
                  <a:cubicBezTo>
                    <a:pt x="40232" y="7418"/>
                    <a:pt x="40200" y="7424"/>
                    <a:pt x="40175" y="7437"/>
                  </a:cubicBezTo>
                  <a:lnTo>
                    <a:pt x="39000" y="8117"/>
                  </a:lnTo>
                  <a:cubicBezTo>
                    <a:pt x="38950" y="8148"/>
                    <a:pt x="38953" y="8195"/>
                    <a:pt x="39008" y="8225"/>
                  </a:cubicBezTo>
                  <a:lnTo>
                    <a:pt x="40366" y="9011"/>
                  </a:lnTo>
                  <a:cubicBezTo>
                    <a:pt x="40394" y="9027"/>
                    <a:pt x="40429" y="9034"/>
                    <a:pt x="40464" y="9034"/>
                  </a:cubicBezTo>
                  <a:cubicBezTo>
                    <a:pt x="40497" y="9034"/>
                    <a:pt x="40529" y="9027"/>
                    <a:pt x="40553" y="9014"/>
                  </a:cubicBezTo>
                  <a:lnTo>
                    <a:pt x="41731" y="8335"/>
                  </a:lnTo>
                  <a:cubicBezTo>
                    <a:pt x="41779" y="8307"/>
                    <a:pt x="41776" y="8257"/>
                    <a:pt x="41724" y="8225"/>
                  </a:cubicBezTo>
                  <a:lnTo>
                    <a:pt x="40363" y="7441"/>
                  </a:lnTo>
                  <a:cubicBezTo>
                    <a:pt x="40334" y="7425"/>
                    <a:pt x="40299" y="7418"/>
                    <a:pt x="40264" y="7418"/>
                  </a:cubicBezTo>
                  <a:close/>
                  <a:moveTo>
                    <a:pt x="22738" y="8082"/>
                  </a:moveTo>
                  <a:cubicBezTo>
                    <a:pt x="22706" y="8082"/>
                    <a:pt x="22675" y="8088"/>
                    <a:pt x="22652" y="8103"/>
                  </a:cubicBezTo>
                  <a:lnTo>
                    <a:pt x="21475" y="8782"/>
                  </a:lnTo>
                  <a:cubicBezTo>
                    <a:pt x="21424" y="8810"/>
                    <a:pt x="21427" y="8857"/>
                    <a:pt x="21482" y="8888"/>
                  </a:cubicBezTo>
                  <a:lnTo>
                    <a:pt x="22843" y="9673"/>
                  </a:lnTo>
                  <a:cubicBezTo>
                    <a:pt x="22870" y="9691"/>
                    <a:pt x="22907" y="9700"/>
                    <a:pt x="22943" y="9700"/>
                  </a:cubicBezTo>
                  <a:cubicBezTo>
                    <a:pt x="22975" y="9700"/>
                    <a:pt x="23007" y="9693"/>
                    <a:pt x="23032" y="9679"/>
                  </a:cubicBezTo>
                  <a:lnTo>
                    <a:pt x="24205" y="9000"/>
                  </a:lnTo>
                  <a:cubicBezTo>
                    <a:pt x="24256" y="8970"/>
                    <a:pt x="24253" y="8922"/>
                    <a:pt x="24199" y="8891"/>
                  </a:cubicBezTo>
                  <a:lnTo>
                    <a:pt x="22840" y="8107"/>
                  </a:lnTo>
                  <a:cubicBezTo>
                    <a:pt x="22811" y="8090"/>
                    <a:pt x="22774" y="8082"/>
                    <a:pt x="22738" y="8082"/>
                  </a:cubicBezTo>
                  <a:close/>
                  <a:moveTo>
                    <a:pt x="30858" y="8360"/>
                  </a:moveTo>
                  <a:cubicBezTo>
                    <a:pt x="30826" y="8360"/>
                    <a:pt x="30795" y="8367"/>
                    <a:pt x="30772" y="8379"/>
                  </a:cubicBezTo>
                  <a:lnTo>
                    <a:pt x="29594" y="9059"/>
                  </a:lnTo>
                  <a:cubicBezTo>
                    <a:pt x="29544" y="9090"/>
                    <a:pt x="29547" y="9137"/>
                    <a:pt x="29601" y="9167"/>
                  </a:cubicBezTo>
                  <a:lnTo>
                    <a:pt x="30960" y="9953"/>
                  </a:lnTo>
                  <a:cubicBezTo>
                    <a:pt x="30988" y="9969"/>
                    <a:pt x="31026" y="9977"/>
                    <a:pt x="31062" y="9977"/>
                  </a:cubicBezTo>
                  <a:cubicBezTo>
                    <a:pt x="31094" y="9977"/>
                    <a:pt x="31125" y="9971"/>
                    <a:pt x="31148" y="9956"/>
                  </a:cubicBezTo>
                  <a:lnTo>
                    <a:pt x="32325" y="9277"/>
                  </a:lnTo>
                  <a:cubicBezTo>
                    <a:pt x="32376" y="9249"/>
                    <a:pt x="32373" y="9202"/>
                    <a:pt x="32318" y="9172"/>
                  </a:cubicBezTo>
                  <a:lnTo>
                    <a:pt x="30960" y="8386"/>
                  </a:lnTo>
                  <a:cubicBezTo>
                    <a:pt x="30931" y="8368"/>
                    <a:pt x="30894" y="8360"/>
                    <a:pt x="30858" y="8360"/>
                  </a:cubicBezTo>
                  <a:close/>
                  <a:moveTo>
                    <a:pt x="43927" y="7547"/>
                  </a:moveTo>
                  <a:cubicBezTo>
                    <a:pt x="43894" y="7547"/>
                    <a:pt x="43862" y="7554"/>
                    <a:pt x="43837" y="7567"/>
                  </a:cubicBezTo>
                  <a:lnTo>
                    <a:pt x="40943" y="9240"/>
                  </a:lnTo>
                  <a:cubicBezTo>
                    <a:pt x="40892" y="9267"/>
                    <a:pt x="40895" y="9315"/>
                    <a:pt x="40950" y="9345"/>
                  </a:cubicBezTo>
                  <a:lnTo>
                    <a:pt x="42308" y="10134"/>
                  </a:lnTo>
                  <a:cubicBezTo>
                    <a:pt x="42336" y="10150"/>
                    <a:pt x="42372" y="10157"/>
                    <a:pt x="42407" y="10157"/>
                  </a:cubicBezTo>
                  <a:cubicBezTo>
                    <a:pt x="42441" y="10157"/>
                    <a:pt x="42472" y="10150"/>
                    <a:pt x="42496" y="10137"/>
                  </a:cubicBezTo>
                  <a:lnTo>
                    <a:pt x="45394" y="8465"/>
                  </a:lnTo>
                  <a:cubicBezTo>
                    <a:pt x="45441" y="8434"/>
                    <a:pt x="45438" y="8386"/>
                    <a:pt x="45386" y="8356"/>
                  </a:cubicBezTo>
                  <a:lnTo>
                    <a:pt x="44025" y="7570"/>
                  </a:lnTo>
                  <a:cubicBezTo>
                    <a:pt x="43997" y="7555"/>
                    <a:pt x="43961" y="7547"/>
                    <a:pt x="43927" y="7547"/>
                  </a:cubicBezTo>
                  <a:close/>
                  <a:moveTo>
                    <a:pt x="26833" y="8440"/>
                  </a:moveTo>
                  <a:cubicBezTo>
                    <a:pt x="26801" y="8440"/>
                    <a:pt x="26770" y="8447"/>
                    <a:pt x="26748" y="8461"/>
                  </a:cubicBezTo>
                  <a:lnTo>
                    <a:pt x="24755" y="9611"/>
                  </a:lnTo>
                  <a:cubicBezTo>
                    <a:pt x="24707" y="9638"/>
                    <a:pt x="24711" y="9687"/>
                    <a:pt x="24762" y="9717"/>
                  </a:cubicBezTo>
                  <a:lnTo>
                    <a:pt x="26124" y="10503"/>
                  </a:lnTo>
                  <a:cubicBezTo>
                    <a:pt x="26152" y="10519"/>
                    <a:pt x="26189" y="10527"/>
                    <a:pt x="26224" y="10527"/>
                  </a:cubicBezTo>
                  <a:cubicBezTo>
                    <a:pt x="26256" y="10527"/>
                    <a:pt x="26287" y="10520"/>
                    <a:pt x="26311" y="10506"/>
                  </a:cubicBezTo>
                  <a:lnTo>
                    <a:pt x="28301" y="9359"/>
                  </a:lnTo>
                  <a:cubicBezTo>
                    <a:pt x="28352" y="9328"/>
                    <a:pt x="28349" y="9281"/>
                    <a:pt x="28295" y="9249"/>
                  </a:cubicBezTo>
                  <a:lnTo>
                    <a:pt x="26936" y="8465"/>
                  </a:lnTo>
                  <a:cubicBezTo>
                    <a:pt x="26907" y="8449"/>
                    <a:pt x="26869" y="8440"/>
                    <a:pt x="26833" y="8440"/>
                  </a:cubicBezTo>
                  <a:close/>
                  <a:moveTo>
                    <a:pt x="21019" y="9075"/>
                  </a:moveTo>
                  <a:cubicBezTo>
                    <a:pt x="20988" y="9075"/>
                    <a:pt x="20957" y="9082"/>
                    <a:pt x="20932" y="9096"/>
                  </a:cubicBezTo>
                  <a:lnTo>
                    <a:pt x="19755" y="9772"/>
                  </a:lnTo>
                  <a:cubicBezTo>
                    <a:pt x="19707" y="9802"/>
                    <a:pt x="19710" y="9851"/>
                    <a:pt x="19762" y="9881"/>
                  </a:cubicBezTo>
                  <a:lnTo>
                    <a:pt x="21123" y="10666"/>
                  </a:lnTo>
                  <a:cubicBezTo>
                    <a:pt x="21152" y="10682"/>
                    <a:pt x="21188" y="10691"/>
                    <a:pt x="21224" y="10691"/>
                  </a:cubicBezTo>
                  <a:cubicBezTo>
                    <a:pt x="21256" y="10691"/>
                    <a:pt x="21287" y="10684"/>
                    <a:pt x="21312" y="10670"/>
                  </a:cubicBezTo>
                  <a:lnTo>
                    <a:pt x="22485" y="9991"/>
                  </a:lnTo>
                  <a:cubicBezTo>
                    <a:pt x="22536" y="9963"/>
                    <a:pt x="22533" y="9915"/>
                    <a:pt x="22482" y="9884"/>
                  </a:cubicBezTo>
                  <a:lnTo>
                    <a:pt x="21120" y="9099"/>
                  </a:lnTo>
                  <a:cubicBezTo>
                    <a:pt x="21091" y="9083"/>
                    <a:pt x="21055" y="9075"/>
                    <a:pt x="21019" y="9075"/>
                  </a:cubicBezTo>
                  <a:close/>
                  <a:moveTo>
                    <a:pt x="36462" y="9611"/>
                  </a:moveTo>
                  <a:cubicBezTo>
                    <a:pt x="36430" y="9611"/>
                    <a:pt x="36399" y="9618"/>
                    <a:pt x="36376" y="9632"/>
                  </a:cubicBezTo>
                  <a:lnTo>
                    <a:pt x="35199" y="10311"/>
                  </a:lnTo>
                  <a:cubicBezTo>
                    <a:pt x="35151" y="10339"/>
                    <a:pt x="35151" y="10390"/>
                    <a:pt x="35205" y="10421"/>
                  </a:cubicBezTo>
                  <a:lnTo>
                    <a:pt x="36568" y="11205"/>
                  </a:lnTo>
                  <a:cubicBezTo>
                    <a:pt x="36594" y="11221"/>
                    <a:pt x="36629" y="11229"/>
                    <a:pt x="36664" y="11229"/>
                  </a:cubicBezTo>
                  <a:cubicBezTo>
                    <a:pt x="36697" y="11229"/>
                    <a:pt x="36730" y="11222"/>
                    <a:pt x="36755" y="11209"/>
                  </a:cubicBezTo>
                  <a:lnTo>
                    <a:pt x="37929" y="10530"/>
                  </a:lnTo>
                  <a:cubicBezTo>
                    <a:pt x="37981" y="10499"/>
                    <a:pt x="37976" y="10451"/>
                    <a:pt x="37922" y="10421"/>
                  </a:cubicBezTo>
                  <a:lnTo>
                    <a:pt x="36564" y="9635"/>
                  </a:lnTo>
                  <a:cubicBezTo>
                    <a:pt x="36535" y="9619"/>
                    <a:pt x="36498" y="9611"/>
                    <a:pt x="36462" y="9611"/>
                  </a:cubicBezTo>
                  <a:close/>
                  <a:moveTo>
                    <a:pt x="40123" y="9740"/>
                  </a:moveTo>
                  <a:cubicBezTo>
                    <a:pt x="40091" y="9740"/>
                    <a:pt x="40061" y="9747"/>
                    <a:pt x="40038" y="9761"/>
                  </a:cubicBezTo>
                  <a:lnTo>
                    <a:pt x="38861" y="10441"/>
                  </a:lnTo>
                  <a:cubicBezTo>
                    <a:pt x="38810" y="10468"/>
                    <a:pt x="38813" y="10516"/>
                    <a:pt x="38868" y="10550"/>
                  </a:cubicBezTo>
                  <a:lnTo>
                    <a:pt x="40229" y="11335"/>
                  </a:lnTo>
                  <a:cubicBezTo>
                    <a:pt x="40256" y="11351"/>
                    <a:pt x="40291" y="11359"/>
                    <a:pt x="40326" y="11359"/>
                  </a:cubicBezTo>
                  <a:cubicBezTo>
                    <a:pt x="40359" y="11359"/>
                    <a:pt x="40392" y="11352"/>
                    <a:pt x="40417" y="11338"/>
                  </a:cubicBezTo>
                  <a:lnTo>
                    <a:pt x="41591" y="10659"/>
                  </a:lnTo>
                  <a:cubicBezTo>
                    <a:pt x="41642" y="10629"/>
                    <a:pt x="41639" y="10580"/>
                    <a:pt x="41585" y="10550"/>
                  </a:cubicBezTo>
                  <a:lnTo>
                    <a:pt x="40226" y="9765"/>
                  </a:lnTo>
                  <a:cubicBezTo>
                    <a:pt x="40197" y="9749"/>
                    <a:pt x="40160" y="9740"/>
                    <a:pt x="40123" y="9740"/>
                  </a:cubicBezTo>
                  <a:close/>
                  <a:moveTo>
                    <a:pt x="24303" y="9902"/>
                  </a:moveTo>
                  <a:cubicBezTo>
                    <a:pt x="24270" y="9902"/>
                    <a:pt x="24237" y="9909"/>
                    <a:pt x="24212" y="9922"/>
                  </a:cubicBezTo>
                  <a:lnTo>
                    <a:pt x="23038" y="10601"/>
                  </a:lnTo>
                  <a:cubicBezTo>
                    <a:pt x="22987" y="10632"/>
                    <a:pt x="22991" y="10680"/>
                    <a:pt x="23045" y="10711"/>
                  </a:cubicBezTo>
                  <a:lnTo>
                    <a:pt x="24404" y="11495"/>
                  </a:lnTo>
                  <a:cubicBezTo>
                    <a:pt x="24432" y="11512"/>
                    <a:pt x="24469" y="11520"/>
                    <a:pt x="24505" y="11520"/>
                  </a:cubicBezTo>
                  <a:cubicBezTo>
                    <a:pt x="24537" y="11520"/>
                    <a:pt x="24568" y="11513"/>
                    <a:pt x="24591" y="11499"/>
                  </a:cubicBezTo>
                  <a:lnTo>
                    <a:pt x="25768" y="10820"/>
                  </a:lnTo>
                  <a:cubicBezTo>
                    <a:pt x="25817" y="10793"/>
                    <a:pt x="25817" y="10744"/>
                    <a:pt x="25762" y="10714"/>
                  </a:cubicBezTo>
                  <a:lnTo>
                    <a:pt x="24400" y="9925"/>
                  </a:lnTo>
                  <a:cubicBezTo>
                    <a:pt x="24374" y="9910"/>
                    <a:pt x="24338" y="9902"/>
                    <a:pt x="24303" y="9902"/>
                  </a:cubicBezTo>
                  <a:close/>
                  <a:moveTo>
                    <a:pt x="19303" y="10066"/>
                  </a:moveTo>
                  <a:cubicBezTo>
                    <a:pt x="19270" y="10066"/>
                    <a:pt x="19237" y="10073"/>
                    <a:pt x="19212" y="10086"/>
                  </a:cubicBezTo>
                  <a:lnTo>
                    <a:pt x="18038" y="10765"/>
                  </a:lnTo>
                  <a:cubicBezTo>
                    <a:pt x="17987" y="10796"/>
                    <a:pt x="17990" y="10843"/>
                    <a:pt x="18045" y="10875"/>
                  </a:cubicBezTo>
                  <a:lnTo>
                    <a:pt x="19403" y="11659"/>
                  </a:lnTo>
                  <a:cubicBezTo>
                    <a:pt x="19432" y="11676"/>
                    <a:pt x="19469" y="11684"/>
                    <a:pt x="19505" y="11684"/>
                  </a:cubicBezTo>
                  <a:cubicBezTo>
                    <a:pt x="19537" y="11684"/>
                    <a:pt x="19569" y="11677"/>
                    <a:pt x="19591" y="11662"/>
                  </a:cubicBezTo>
                  <a:lnTo>
                    <a:pt x="20768" y="10983"/>
                  </a:lnTo>
                  <a:cubicBezTo>
                    <a:pt x="20816" y="10956"/>
                    <a:pt x="20816" y="10908"/>
                    <a:pt x="20762" y="10878"/>
                  </a:cubicBezTo>
                  <a:lnTo>
                    <a:pt x="19400" y="10089"/>
                  </a:lnTo>
                  <a:cubicBezTo>
                    <a:pt x="19374" y="10073"/>
                    <a:pt x="19338" y="10066"/>
                    <a:pt x="19303" y="10066"/>
                  </a:cubicBezTo>
                  <a:close/>
                  <a:moveTo>
                    <a:pt x="26876" y="10658"/>
                  </a:moveTo>
                  <a:cubicBezTo>
                    <a:pt x="26845" y="10658"/>
                    <a:pt x="26813" y="10665"/>
                    <a:pt x="26789" y="10680"/>
                  </a:cubicBezTo>
                  <a:lnTo>
                    <a:pt x="25615" y="11359"/>
                  </a:lnTo>
                  <a:cubicBezTo>
                    <a:pt x="25564" y="11386"/>
                    <a:pt x="25567" y="11434"/>
                    <a:pt x="25622" y="11468"/>
                  </a:cubicBezTo>
                  <a:lnTo>
                    <a:pt x="26980" y="12253"/>
                  </a:lnTo>
                  <a:cubicBezTo>
                    <a:pt x="27008" y="12269"/>
                    <a:pt x="27043" y="12277"/>
                    <a:pt x="27078" y="12277"/>
                  </a:cubicBezTo>
                  <a:cubicBezTo>
                    <a:pt x="27111" y="12277"/>
                    <a:pt x="27143" y="12270"/>
                    <a:pt x="27168" y="12256"/>
                  </a:cubicBezTo>
                  <a:lnTo>
                    <a:pt x="28345" y="11577"/>
                  </a:lnTo>
                  <a:cubicBezTo>
                    <a:pt x="28393" y="11547"/>
                    <a:pt x="28390" y="11499"/>
                    <a:pt x="28339" y="11468"/>
                  </a:cubicBezTo>
                  <a:lnTo>
                    <a:pt x="26977" y="10683"/>
                  </a:lnTo>
                  <a:cubicBezTo>
                    <a:pt x="26948" y="10667"/>
                    <a:pt x="26912" y="10658"/>
                    <a:pt x="26876" y="10658"/>
                  </a:cubicBezTo>
                  <a:close/>
                  <a:moveTo>
                    <a:pt x="38405" y="10733"/>
                  </a:moveTo>
                  <a:cubicBezTo>
                    <a:pt x="38373" y="10733"/>
                    <a:pt x="38342" y="10740"/>
                    <a:pt x="38318" y="10755"/>
                  </a:cubicBezTo>
                  <a:lnTo>
                    <a:pt x="37141" y="11434"/>
                  </a:lnTo>
                  <a:cubicBezTo>
                    <a:pt x="37093" y="11461"/>
                    <a:pt x="37096" y="11509"/>
                    <a:pt x="37148" y="11540"/>
                  </a:cubicBezTo>
                  <a:lnTo>
                    <a:pt x="38509" y="12325"/>
                  </a:lnTo>
                  <a:cubicBezTo>
                    <a:pt x="38539" y="12342"/>
                    <a:pt x="38576" y="12350"/>
                    <a:pt x="38613" y="12350"/>
                  </a:cubicBezTo>
                  <a:cubicBezTo>
                    <a:pt x="38644" y="12350"/>
                    <a:pt x="38674" y="12344"/>
                    <a:pt x="38697" y="12332"/>
                  </a:cubicBezTo>
                  <a:lnTo>
                    <a:pt x="39874" y="11653"/>
                  </a:lnTo>
                  <a:cubicBezTo>
                    <a:pt x="39922" y="11622"/>
                    <a:pt x="39919" y="11574"/>
                    <a:pt x="39868" y="11543"/>
                  </a:cubicBezTo>
                  <a:lnTo>
                    <a:pt x="38506" y="10758"/>
                  </a:lnTo>
                  <a:cubicBezTo>
                    <a:pt x="38477" y="10742"/>
                    <a:pt x="38441" y="10733"/>
                    <a:pt x="38405" y="10733"/>
                  </a:cubicBezTo>
                  <a:close/>
                  <a:moveTo>
                    <a:pt x="22584" y="10895"/>
                  </a:moveTo>
                  <a:cubicBezTo>
                    <a:pt x="22551" y="10895"/>
                    <a:pt x="22519" y="10902"/>
                    <a:pt x="22495" y="10915"/>
                  </a:cubicBezTo>
                  <a:lnTo>
                    <a:pt x="21318" y="11595"/>
                  </a:lnTo>
                  <a:cubicBezTo>
                    <a:pt x="21266" y="11622"/>
                    <a:pt x="21271" y="11673"/>
                    <a:pt x="21325" y="11703"/>
                  </a:cubicBezTo>
                  <a:lnTo>
                    <a:pt x="22684" y="12489"/>
                  </a:lnTo>
                  <a:cubicBezTo>
                    <a:pt x="22711" y="12505"/>
                    <a:pt x="22747" y="12512"/>
                    <a:pt x="22782" y="12512"/>
                  </a:cubicBezTo>
                  <a:cubicBezTo>
                    <a:pt x="22816" y="12512"/>
                    <a:pt x="22848" y="12505"/>
                    <a:pt x="22871" y="12492"/>
                  </a:cubicBezTo>
                  <a:lnTo>
                    <a:pt x="24048" y="11813"/>
                  </a:lnTo>
                  <a:cubicBezTo>
                    <a:pt x="24100" y="11785"/>
                    <a:pt x="24097" y="11735"/>
                    <a:pt x="24042" y="11703"/>
                  </a:cubicBezTo>
                  <a:lnTo>
                    <a:pt x="22684" y="10919"/>
                  </a:lnTo>
                  <a:cubicBezTo>
                    <a:pt x="22655" y="10903"/>
                    <a:pt x="22619" y="10895"/>
                    <a:pt x="22584" y="10895"/>
                  </a:cubicBezTo>
                  <a:close/>
                  <a:moveTo>
                    <a:pt x="16833" y="11491"/>
                  </a:moveTo>
                  <a:cubicBezTo>
                    <a:pt x="16801" y="11491"/>
                    <a:pt x="16771" y="11498"/>
                    <a:pt x="16748" y="11513"/>
                  </a:cubicBezTo>
                  <a:lnTo>
                    <a:pt x="15570" y="12192"/>
                  </a:lnTo>
                  <a:cubicBezTo>
                    <a:pt x="15520" y="12219"/>
                    <a:pt x="15523" y="12267"/>
                    <a:pt x="15578" y="12297"/>
                  </a:cubicBezTo>
                  <a:lnTo>
                    <a:pt x="16936" y="13083"/>
                  </a:lnTo>
                  <a:cubicBezTo>
                    <a:pt x="16965" y="13101"/>
                    <a:pt x="17002" y="13109"/>
                    <a:pt x="17038" y="13109"/>
                  </a:cubicBezTo>
                  <a:cubicBezTo>
                    <a:pt x="17070" y="13109"/>
                    <a:pt x="17101" y="13102"/>
                    <a:pt x="17123" y="13089"/>
                  </a:cubicBezTo>
                  <a:lnTo>
                    <a:pt x="18301" y="12410"/>
                  </a:lnTo>
                  <a:cubicBezTo>
                    <a:pt x="18352" y="12379"/>
                    <a:pt x="18349" y="12332"/>
                    <a:pt x="18294" y="12301"/>
                  </a:cubicBezTo>
                  <a:lnTo>
                    <a:pt x="16936" y="11516"/>
                  </a:lnTo>
                  <a:cubicBezTo>
                    <a:pt x="16907" y="11500"/>
                    <a:pt x="16869" y="11491"/>
                    <a:pt x="16833" y="11491"/>
                  </a:cubicBezTo>
                  <a:close/>
                  <a:moveTo>
                    <a:pt x="28777" y="9561"/>
                  </a:moveTo>
                  <a:cubicBezTo>
                    <a:pt x="28745" y="9561"/>
                    <a:pt x="28714" y="9568"/>
                    <a:pt x="28690" y="9581"/>
                  </a:cubicBezTo>
                  <a:lnTo>
                    <a:pt x="27332" y="10366"/>
                  </a:lnTo>
                  <a:cubicBezTo>
                    <a:pt x="27284" y="10393"/>
                    <a:pt x="27287" y="10444"/>
                    <a:pt x="27339" y="10475"/>
                  </a:cubicBezTo>
                  <a:lnTo>
                    <a:pt x="29089" y="11486"/>
                  </a:lnTo>
                  <a:cubicBezTo>
                    <a:pt x="29141" y="11516"/>
                    <a:pt x="29144" y="11563"/>
                    <a:pt x="29096" y="11591"/>
                  </a:cubicBezTo>
                  <a:lnTo>
                    <a:pt x="28008" y="12219"/>
                  </a:lnTo>
                  <a:cubicBezTo>
                    <a:pt x="27960" y="12247"/>
                    <a:pt x="27963" y="12297"/>
                    <a:pt x="28014" y="12328"/>
                  </a:cubicBezTo>
                  <a:lnTo>
                    <a:pt x="29376" y="13113"/>
                  </a:lnTo>
                  <a:cubicBezTo>
                    <a:pt x="29404" y="13129"/>
                    <a:pt x="29439" y="13137"/>
                    <a:pt x="29474" y="13137"/>
                  </a:cubicBezTo>
                  <a:cubicBezTo>
                    <a:pt x="29507" y="13137"/>
                    <a:pt x="29539" y="13130"/>
                    <a:pt x="29564" y="13116"/>
                  </a:cubicBezTo>
                  <a:lnTo>
                    <a:pt x="32189" y="11601"/>
                  </a:lnTo>
                  <a:cubicBezTo>
                    <a:pt x="32236" y="11574"/>
                    <a:pt x="32233" y="11522"/>
                    <a:pt x="32181" y="11492"/>
                  </a:cubicBezTo>
                  <a:lnTo>
                    <a:pt x="28878" y="9588"/>
                  </a:lnTo>
                  <a:cubicBezTo>
                    <a:pt x="28849" y="9570"/>
                    <a:pt x="28812" y="9561"/>
                    <a:pt x="28777" y="9561"/>
                  </a:cubicBezTo>
                  <a:close/>
                  <a:moveTo>
                    <a:pt x="25158" y="11651"/>
                  </a:moveTo>
                  <a:cubicBezTo>
                    <a:pt x="25126" y="11651"/>
                    <a:pt x="25095" y="11658"/>
                    <a:pt x="25072" y="11673"/>
                  </a:cubicBezTo>
                  <a:lnTo>
                    <a:pt x="23895" y="12352"/>
                  </a:lnTo>
                  <a:cubicBezTo>
                    <a:pt x="23843" y="12379"/>
                    <a:pt x="23847" y="12428"/>
                    <a:pt x="23902" y="12458"/>
                  </a:cubicBezTo>
                  <a:lnTo>
                    <a:pt x="25260" y="13243"/>
                  </a:lnTo>
                  <a:cubicBezTo>
                    <a:pt x="25290" y="13260"/>
                    <a:pt x="25329" y="13268"/>
                    <a:pt x="25366" y="13268"/>
                  </a:cubicBezTo>
                  <a:cubicBezTo>
                    <a:pt x="25397" y="13268"/>
                    <a:pt x="25426" y="13262"/>
                    <a:pt x="25448" y="13250"/>
                  </a:cubicBezTo>
                  <a:lnTo>
                    <a:pt x="26625" y="12571"/>
                  </a:lnTo>
                  <a:cubicBezTo>
                    <a:pt x="26677" y="12540"/>
                    <a:pt x="26673" y="12492"/>
                    <a:pt x="26619" y="12461"/>
                  </a:cubicBezTo>
                  <a:lnTo>
                    <a:pt x="25256" y="11676"/>
                  </a:lnTo>
                  <a:cubicBezTo>
                    <a:pt x="25230" y="11660"/>
                    <a:pt x="25193" y="11651"/>
                    <a:pt x="25158" y="11651"/>
                  </a:cubicBezTo>
                  <a:close/>
                  <a:moveTo>
                    <a:pt x="36686" y="11725"/>
                  </a:moveTo>
                  <a:cubicBezTo>
                    <a:pt x="36654" y="11725"/>
                    <a:pt x="36622" y="11732"/>
                    <a:pt x="36598" y="11744"/>
                  </a:cubicBezTo>
                  <a:lnTo>
                    <a:pt x="35424" y="12423"/>
                  </a:lnTo>
                  <a:cubicBezTo>
                    <a:pt x="35373" y="12455"/>
                    <a:pt x="35376" y="12502"/>
                    <a:pt x="35431" y="12533"/>
                  </a:cubicBezTo>
                  <a:lnTo>
                    <a:pt x="36789" y="13318"/>
                  </a:lnTo>
                  <a:cubicBezTo>
                    <a:pt x="36818" y="13334"/>
                    <a:pt x="36855" y="13343"/>
                    <a:pt x="36891" y="13343"/>
                  </a:cubicBezTo>
                  <a:cubicBezTo>
                    <a:pt x="36923" y="13343"/>
                    <a:pt x="36954" y="13336"/>
                    <a:pt x="36977" y="13321"/>
                  </a:cubicBezTo>
                  <a:lnTo>
                    <a:pt x="38154" y="12642"/>
                  </a:lnTo>
                  <a:cubicBezTo>
                    <a:pt x="38202" y="12615"/>
                    <a:pt x="38202" y="12567"/>
                    <a:pt x="38148" y="12536"/>
                  </a:cubicBezTo>
                  <a:lnTo>
                    <a:pt x="36785" y="11752"/>
                  </a:lnTo>
                  <a:cubicBezTo>
                    <a:pt x="36759" y="11734"/>
                    <a:pt x="36722" y="11725"/>
                    <a:pt x="36686" y="11725"/>
                  </a:cubicBezTo>
                  <a:close/>
                  <a:moveTo>
                    <a:pt x="20863" y="11887"/>
                  </a:moveTo>
                  <a:cubicBezTo>
                    <a:pt x="20831" y="11887"/>
                    <a:pt x="20799" y="11894"/>
                    <a:pt x="20775" y="11908"/>
                  </a:cubicBezTo>
                  <a:lnTo>
                    <a:pt x="19598" y="12587"/>
                  </a:lnTo>
                  <a:cubicBezTo>
                    <a:pt x="19550" y="12615"/>
                    <a:pt x="19554" y="12666"/>
                    <a:pt x="19605" y="12697"/>
                  </a:cubicBezTo>
                  <a:lnTo>
                    <a:pt x="20967" y="13482"/>
                  </a:lnTo>
                  <a:cubicBezTo>
                    <a:pt x="20994" y="13498"/>
                    <a:pt x="21030" y="13506"/>
                    <a:pt x="21064" y="13506"/>
                  </a:cubicBezTo>
                  <a:cubicBezTo>
                    <a:pt x="21097" y="13506"/>
                    <a:pt x="21129" y="13499"/>
                    <a:pt x="21154" y="13485"/>
                  </a:cubicBezTo>
                  <a:lnTo>
                    <a:pt x="22328" y="12806"/>
                  </a:lnTo>
                  <a:cubicBezTo>
                    <a:pt x="22380" y="12776"/>
                    <a:pt x="22376" y="12727"/>
                    <a:pt x="22322" y="12697"/>
                  </a:cubicBezTo>
                  <a:lnTo>
                    <a:pt x="20963" y="11912"/>
                  </a:lnTo>
                  <a:cubicBezTo>
                    <a:pt x="20935" y="11896"/>
                    <a:pt x="20898" y="11887"/>
                    <a:pt x="20863" y="11887"/>
                  </a:cubicBezTo>
                  <a:close/>
                  <a:moveTo>
                    <a:pt x="15111" y="12484"/>
                  </a:moveTo>
                  <a:cubicBezTo>
                    <a:pt x="15081" y="12484"/>
                    <a:pt x="15051" y="12490"/>
                    <a:pt x="15028" y="12502"/>
                  </a:cubicBezTo>
                  <a:lnTo>
                    <a:pt x="13850" y="13181"/>
                  </a:lnTo>
                  <a:cubicBezTo>
                    <a:pt x="13803" y="13212"/>
                    <a:pt x="13806" y="13260"/>
                    <a:pt x="13858" y="13291"/>
                  </a:cubicBezTo>
                  <a:lnTo>
                    <a:pt x="15219" y="14076"/>
                  </a:lnTo>
                  <a:cubicBezTo>
                    <a:pt x="15246" y="14092"/>
                    <a:pt x="15283" y="14101"/>
                    <a:pt x="15318" y="14101"/>
                  </a:cubicBezTo>
                  <a:cubicBezTo>
                    <a:pt x="15351" y="14101"/>
                    <a:pt x="15382" y="14094"/>
                    <a:pt x="15407" y="14079"/>
                  </a:cubicBezTo>
                  <a:lnTo>
                    <a:pt x="16581" y="13400"/>
                  </a:lnTo>
                  <a:cubicBezTo>
                    <a:pt x="16632" y="13373"/>
                    <a:pt x="16629" y="13324"/>
                    <a:pt x="16574" y="13294"/>
                  </a:cubicBezTo>
                  <a:lnTo>
                    <a:pt x="15216" y="12509"/>
                  </a:lnTo>
                  <a:cubicBezTo>
                    <a:pt x="15186" y="12492"/>
                    <a:pt x="15148" y="12484"/>
                    <a:pt x="15111" y="12484"/>
                  </a:cubicBezTo>
                  <a:close/>
                  <a:moveTo>
                    <a:pt x="27553" y="12511"/>
                  </a:moveTo>
                  <a:cubicBezTo>
                    <a:pt x="27521" y="12511"/>
                    <a:pt x="27489" y="12518"/>
                    <a:pt x="27465" y="12533"/>
                  </a:cubicBezTo>
                  <a:lnTo>
                    <a:pt x="26291" y="13212"/>
                  </a:lnTo>
                  <a:cubicBezTo>
                    <a:pt x="26239" y="13239"/>
                    <a:pt x="26243" y="13288"/>
                    <a:pt x="26298" y="13321"/>
                  </a:cubicBezTo>
                  <a:lnTo>
                    <a:pt x="27656" y="14107"/>
                  </a:lnTo>
                  <a:cubicBezTo>
                    <a:pt x="27684" y="14122"/>
                    <a:pt x="27720" y="14130"/>
                    <a:pt x="27755" y="14130"/>
                  </a:cubicBezTo>
                  <a:cubicBezTo>
                    <a:pt x="27788" y="14130"/>
                    <a:pt x="27821" y="14123"/>
                    <a:pt x="27844" y="14110"/>
                  </a:cubicBezTo>
                  <a:lnTo>
                    <a:pt x="29021" y="13431"/>
                  </a:lnTo>
                  <a:cubicBezTo>
                    <a:pt x="29069" y="13400"/>
                    <a:pt x="29065" y="13352"/>
                    <a:pt x="29015" y="13321"/>
                  </a:cubicBezTo>
                  <a:lnTo>
                    <a:pt x="27652" y="12536"/>
                  </a:lnTo>
                  <a:cubicBezTo>
                    <a:pt x="27626" y="12520"/>
                    <a:pt x="27589" y="12511"/>
                    <a:pt x="27553" y="12511"/>
                  </a:cubicBezTo>
                  <a:close/>
                  <a:moveTo>
                    <a:pt x="23439" y="12643"/>
                  </a:moveTo>
                  <a:cubicBezTo>
                    <a:pt x="23408" y="12643"/>
                    <a:pt x="23376" y="12650"/>
                    <a:pt x="23352" y="12663"/>
                  </a:cubicBezTo>
                  <a:lnTo>
                    <a:pt x="22175" y="13342"/>
                  </a:lnTo>
                  <a:cubicBezTo>
                    <a:pt x="22127" y="13373"/>
                    <a:pt x="22127" y="13420"/>
                    <a:pt x="22181" y="13451"/>
                  </a:cubicBezTo>
                  <a:lnTo>
                    <a:pt x="23544" y="14236"/>
                  </a:lnTo>
                  <a:cubicBezTo>
                    <a:pt x="23571" y="14252"/>
                    <a:pt x="23607" y="14261"/>
                    <a:pt x="23643" y="14261"/>
                  </a:cubicBezTo>
                  <a:cubicBezTo>
                    <a:pt x="23675" y="14261"/>
                    <a:pt x="23707" y="14254"/>
                    <a:pt x="23731" y="14239"/>
                  </a:cubicBezTo>
                  <a:lnTo>
                    <a:pt x="24905" y="13560"/>
                  </a:lnTo>
                  <a:cubicBezTo>
                    <a:pt x="24957" y="13533"/>
                    <a:pt x="24953" y="13485"/>
                    <a:pt x="24898" y="13455"/>
                  </a:cubicBezTo>
                  <a:lnTo>
                    <a:pt x="23540" y="12669"/>
                  </a:lnTo>
                  <a:cubicBezTo>
                    <a:pt x="23511" y="12651"/>
                    <a:pt x="23475" y="12643"/>
                    <a:pt x="23439" y="12643"/>
                  </a:cubicBezTo>
                  <a:close/>
                  <a:moveTo>
                    <a:pt x="19144" y="12880"/>
                  </a:moveTo>
                  <a:cubicBezTo>
                    <a:pt x="19111" y="12880"/>
                    <a:pt x="19079" y="12887"/>
                    <a:pt x="19055" y="12902"/>
                  </a:cubicBezTo>
                  <a:lnTo>
                    <a:pt x="17881" y="13581"/>
                  </a:lnTo>
                  <a:cubicBezTo>
                    <a:pt x="17830" y="13608"/>
                    <a:pt x="17834" y="13656"/>
                    <a:pt x="17888" y="13687"/>
                  </a:cubicBezTo>
                  <a:lnTo>
                    <a:pt x="19247" y="14471"/>
                  </a:lnTo>
                  <a:cubicBezTo>
                    <a:pt x="19275" y="14489"/>
                    <a:pt x="19312" y="14498"/>
                    <a:pt x="19347" y="14498"/>
                  </a:cubicBezTo>
                  <a:cubicBezTo>
                    <a:pt x="19379" y="14498"/>
                    <a:pt x="19410" y="14491"/>
                    <a:pt x="19434" y="14479"/>
                  </a:cubicBezTo>
                  <a:lnTo>
                    <a:pt x="20611" y="13800"/>
                  </a:lnTo>
                  <a:cubicBezTo>
                    <a:pt x="20660" y="13768"/>
                    <a:pt x="20660" y="13721"/>
                    <a:pt x="20605" y="13690"/>
                  </a:cubicBezTo>
                  <a:lnTo>
                    <a:pt x="19243" y="12905"/>
                  </a:lnTo>
                  <a:cubicBezTo>
                    <a:pt x="19216" y="12889"/>
                    <a:pt x="19180" y="12880"/>
                    <a:pt x="19144" y="12880"/>
                  </a:cubicBezTo>
                  <a:close/>
                  <a:moveTo>
                    <a:pt x="32662" y="11805"/>
                  </a:moveTo>
                  <a:cubicBezTo>
                    <a:pt x="32630" y="11805"/>
                    <a:pt x="32598" y="11812"/>
                    <a:pt x="32574" y="11826"/>
                  </a:cubicBezTo>
                  <a:lnTo>
                    <a:pt x="29137" y="13809"/>
                  </a:lnTo>
                  <a:cubicBezTo>
                    <a:pt x="29086" y="13841"/>
                    <a:pt x="29089" y="13888"/>
                    <a:pt x="29144" y="13918"/>
                  </a:cubicBezTo>
                  <a:lnTo>
                    <a:pt x="30502" y="14704"/>
                  </a:lnTo>
                  <a:cubicBezTo>
                    <a:pt x="30531" y="14720"/>
                    <a:pt x="30568" y="14728"/>
                    <a:pt x="30605" y="14728"/>
                  </a:cubicBezTo>
                  <a:cubicBezTo>
                    <a:pt x="30637" y="14728"/>
                    <a:pt x="30669" y="14721"/>
                    <a:pt x="30694" y="14707"/>
                  </a:cubicBezTo>
                  <a:lnTo>
                    <a:pt x="34131" y="12724"/>
                  </a:lnTo>
                  <a:cubicBezTo>
                    <a:pt x="34178" y="12694"/>
                    <a:pt x="34178" y="12645"/>
                    <a:pt x="34123" y="12615"/>
                  </a:cubicBezTo>
                  <a:lnTo>
                    <a:pt x="32762" y="11830"/>
                  </a:lnTo>
                  <a:cubicBezTo>
                    <a:pt x="32735" y="11814"/>
                    <a:pt x="32698" y="11805"/>
                    <a:pt x="32662" y="11805"/>
                  </a:cubicBezTo>
                  <a:close/>
                  <a:moveTo>
                    <a:pt x="34605" y="12927"/>
                  </a:moveTo>
                  <a:cubicBezTo>
                    <a:pt x="34573" y="12927"/>
                    <a:pt x="34542" y="12933"/>
                    <a:pt x="34520" y="12946"/>
                  </a:cubicBezTo>
                  <a:lnTo>
                    <a:pt x="32707" y="13994"/>
                  </a:lnTo>
                  <a:cubicBezTo>
                    <a:pt x="32660" y="14021"/>
                    <a:pt x="32663" y="14069"/>
                    <a:pt x="32714" y="14099"/>
                  </a:cubicBezTo>
                  <a:lnTo>
                    <a:pt x="34076" y="14885"/>
                  </a:lnTo>
                  <a:cubicBezTo>
                    <a:pt x="34105" y="14901"/>
                    <a:pt x="34141" y="14909"/>
                    <a:pt x="34177" y="14909"/>
                  </a:cubicBezTo>
                  <a:cubicBezTo>
                    <a:pt x="34208" y="14909"/>
                    <a:pt x="34239" y="14903"/>
                    <a:pt x="34263" y="14888"/>
                  </a:cubicBezTo>
                  <a:lnTo>
                    <a:pt x="36072" y="13844"/>
                  </a:lnTo>
                  <a:cubicBezTo>
                    <a:pt x="36124" y="13816"/>
                    <a:pt x="36120" y="13768"/>
                    <a:pt x="36065" y="13738"/>
                  </a:cubicBezTo>
                  <a:lnTo>
                    <a:pt x="34707" y="12953"/>
                  </a:lnTo>
                  <a:cubicBezTo>
                    <a:pt x="34678" y="12935"/>
                    <a:pt x="34641" y="12927"/>
                    <a:pt x="34605" y="12927"/>
                  </a:cubicBezTo>
                  <a:close/>
                  <a:moveTo>
                    <a:pt x="13397" y="13475"/>
                  </a:moveTo>
                  <a:cubicBezTo>
                    <a:pt x="13365" y="13475"/>
                    <a:pt x="13333" y="13482"/>
                    <a:pt x="13308" y="13496"/>
                  </a:cubicBezTo>
                  <a:lnTo>
                    <a:pt x="12133" y="14175"/>
                  </a:lnTo>
                  <a:cubicBezTo>
                    <a:pt x="12083" y="14205"/>
                    <a:pt x="12086" y="14253"/>
                    <a:pt x="12141" y="14284"/>
                  </a:cubicBezTo>
                  <a:lnTo>
                    <a:pt x="13499" y="15069"/>
                  </a:lnTo>
                  <a:cubicBezTo>
                    <a:pt x="13528" y="15085"/>
                    <a:pt x="13564" y="15094"/>
                    <a:pt x="13600" y="15094"/>
                  </a:cubicBezTo>
                  <a:cubicBezTo>
                    <a:pt x="13631" y="15094"/>
                    <a:pt x="13662" y="15087"/>
                    <a:pt x="13686" y="15072"/>
                  </a:cubicBezTo>
                  <a:lnTo>
                    <a:pt x="14864" y="14393"/>
                  </a:lnTo>
                  <a:cubicBezTo>
                    <a:pt x="14912" y="14366"/>
                    <a:pt x="14909" y="14318"/>
                    <a:pt x="14857" y="14284"/>
                  </a:cubicBezTo>
                  <a:lnTo>
                    <a:pt x="13496" y="13499"/>
                  </a:lnTo>
                  <a:cubicBezTo>
                    <a:pt x="13467" y="13483"/>
                    <a:pt x="13432" y="13475"/>
                    <a:pt x="13397" y="13475"/>
                  </a:cubicBezTo>
                  <a:close/>
                  <a:moveTo>
                    <a:pt x="25834" y="13505"/>
                  </a:moveTo>
                  <a:cubicBezTo>
                    <a:pt x="25802" y="13505"/>
                    <a:pt x="25771" y="13512"/>
                    <a:pt x="25748" y="13526"/>
                  </a:cubicBezTo>
                  <a:lnTo>
                    <a:pt x="24571" y="14205"/>
                  </a:lnTo>
                  <a:cubicBezTo>
                    <a:pt x="24519" y="14233"/>
                    <a:pt x="24522" y="14280"/>
                    <a:pt x="24577" y="14312"/>
                  </a:cubicBezTo>
                  <a:lnTo>
                    <a:pt x="25935" y="15096"/>
                  </a:lnTo>
                  <a:cubicBezTo>
                    <a:pt x="25965" y="15112"/>
                    <a:pt x="26002" y="15121"/>
                    <a:pt x="26038" y="15121"/>
                  </a:cubicBezTo>
                  <a:cubicBezTo>
                    <a:pt x="26070" y="15121"/>
                    <a:pt x="26101" y="15114"/>
                    <a:pt x="26124" y="15100"/>
                  </a:cubicBezTo>
                  <a:lnTo>
                    <a:pt x="27301" y="14420"/>
                  </a:lnTo>
                  <a:cubicBezTo>
                    <a:pt x="27353" y="14393"/>
                    <a:pt x="27348" y="14345"/>
                    <a:pt x="27294" y="14315"/>
                  </a:cubicBezTo>
                  <a:lnTo>
                    <a:pt x="25935" y="13529"/>
                  </a:lnTo>
                  <a:cubicBezTo>
                    <a:pt x="25907" y="13513"/>
                    <a:pt x="25870" y="13505"/>
                    <a:pt x="25834" y="13505"/>
                  </a:cubicBezTo>
                  <a:close/>
                  <a:moveTo>
                    <a:pt x="21722" y="13636"/>
                  </a:moveTo>
                  <a:cubicBezTo>
                    <a:pt x="21689" y="13636"/>
                    <a:pt x="21657" y="13643"/>
                    <a:pt x="21632" y="13656"/>
                  </a:cubicBezTo>
                  <a:lnTo>
                    <a:pt x="20458" y="14335"/>
                  </a:lnTo>
                  <a:cubicBezTo>
                    <a:pt x="20406" y="14366"/>
                    <a:pt x="20411" y="14414"/>
                    <a:pt x="20465" y="14444"/>
                  </a:cubicBezTo>
                  <a:lnTo>
                    <a:pt x="21823" y="15229"/>
                  </a:lnTo>
                  <a:cubicBezTo>
                    <a:pt x="21852" y="15245"/>
                    <a:pt x="21889" y="15254"/>
                    <a:pt x="21924" y="15254"/>
                  </a:cubicBezTo>
                  <a:cubicBezTo>
                    <a:pt x="21956" y="15254"/>
                    <a:pt x="21987" y="15247"/>
                    <a:pt x="22011" y="15233"/>
                  </a:cubicBezTo>
                  <a:lnTo>
                    <a:pt x="23188" y="14553"/>
                  </a:lnTo>
                  <a:cubicBezTo>
                    <a:pt x="23236" y="14526"/>
                    <a:pt x="23232" y="14479"/>
                    <a:pt x="23182" y="14444"/>
                  </a:cubicBezTo>
                  <a:lnTo>
                    <a:pt x="21819" y="13660"/>
                  </a:lnTo>
                  <a:cubicBezTo>
                    <a:pt x="21792" y="13644"/>
                    <a:pt x="21756" y="13636"/>
                    <a:pt x="21722" y="13636"/>
                  </a:cubicBezTo>
                  <a:close/>
                  <a:moveTo>
                    <a:pt x="17421" y="13873"/>
                  </a:moveTo>
                  <a:cubicBezTo>
                    <a:pt x="17390" y="13873"/>
                    <a:pt x="17361" y="13879"/>
                    <a:pt x="17339" y="13891"/>
                  </a:cubicBezTo>
                  <a:lnTo>
                    <a:pt x="16161" y="14570"/>
                  </a:lnTo>
                  <a:cubicBezTo>
                    <a:pt x="16110" y="14601"/>
                    <a:pt x="16113" y="14649"/>
                    <a:pt x="16167" y="14680"/>
                  </a:cubicBezTo>
                  <a:lnTo>
                    <a:pt x="17526" y="15465"/>
                  </a:lnTo>
                  <a:cubicBezTo>
                    <a:pt x="17555" y="15481"/>
                    <a:pt x="17593" y="15490"/>
                    <a:pt x="17629" y="15490"/>
                  </a:cubicBezTo>
                  <a:cubicBezTo>
                    <a:pt x="17661" y="15490"/>
                    <a:pt x="17692" y="15483"/>
                    <a:pt x="17714" y="15468"/>
                  </a:cubicBezTo>
                  <a:lnTo>
                    <a:pt x="18891" y="14789"/>
                  </a:lnTo>
                  <a:cubicBezTo>
                    <a:pt x="18943" y="14762"/>
                    <a:pt x="18939" y="14714"/>
                    <a:pt x="18885" y="14683"/>
                  </a:cubicBezTo>
                  <a:lnTo>
                    <a:pt x="17526" y="13898"/>
                  </a:lnTo>
                  <a:cubicBezTo>
                    <a:pt x="17497" y="13881"/>
                    <a:pt x="17458" y="13873"/>
                    <a:pt x="17421" y="13873"/>
                  </a:cubicBezTo>
                  <a:close/>
                  <a:moveTo>
                    <a:pt x="28684" y="14103"/>
                  </a:moveTo>
                  <a:cubicBezTo>
                    <a:pt x="28651" y="14103"/>
                    <a:pt x="28619" y="14110"/>
                    <a:pt x="28594" y="14123"/>
                  </a:cubicBezTo>
                  <a:lnTo>
                    <a:pt x="27417" y="14803"/>
                  </a:lnTo>
                  <a:cubicBezTo>
                    <a:pt x="27369" y="14833"/>
                    <a:pt x="27373" y="14881"/>
                    <a:pt x="27424" y="14912"/>
                  </a:cubicBezTo>
                  <a:lnTo>
                    <a:pt x="28786" y="15697"/>
                  </a:lnTo>
                  <a:cubicBezTo>
                    <a:pt x="28814" y="15713"/>
                    <a:pt x="28851" y="15722"/>
                    <a:pt x="28886" y="15722"/>
                  </a:cubicBezTo>
                  <a:cubicBezTo>
                    <a:pt x="28918" y="15722"/>
                    <a:pt x="28949" y="15715"/>
                    <a:pt x="28974" y="15700"/>
                  </a:cubicBezTo>
                  <a:lnTo>
                    <a:pt x="30147" y="15021"/>
                  </a:lnTo>
                  <a:cubicBezTo>
                    <a:pt x="30199" y="14994"/>
                    <a:pt x="30195" y="14942"/>
                    <a:pt x="30141" y="14912"/>
                  </a:cubicBezTo>
                  <a:lnTo>
                    <a:pt x="28782" y="14127"/>
                  </a:lnTo>
                  <a:cubicBezTo>
                    <a:pt x="28754" y="14111"/>
                    <a:pt x="28718" y="14103"/>
                    <a:pt x="28684" y="14103"/>
                  </a:cubicBezTo>
                  <a:close/>
                  <a:moveTo>
                    <a:pt x="32255" y="14284"/>
                  </a:moveTo>
                  <a:cubicBezTo>
                    <a:pt x="32222" y="14284"/>
                    <a:pt x="32190" y="14291"/>
                    <a:pt x="32165" y="14304"/>
                  </a:cubicBezTo>
                  <a:lnTo>
                    <a:pt x="30717" y="15140"/>
                  </a:lnTo>
                  <a:cubicBezTo>
                    <a:pt x="30670" y="15172"/>
                    <a:pt x="30673" y="15219"/>
                    <a:pt x="30724" y="15249"/>
                  </a:cubicBezTo>
                  <a:lnTo>
                    <a:pt x="32086" y="16035"/>
                  </a:lnTo>
                  <a:cubicBezTo>
                    <a:pt x="32113" y="16051"/>
                    <a:pt x="32149" y="16059"/>
                    <a:pt x="32185" y="16059"/>
                  </a:cubicBezTo>
                  <a:cubicBezTo>
                    <a:pt x="32217" y="16059"/>
                    <a:pt x="32249" y="16053"/>
                    <a:pt x="32274" y="16038"/>
                  </a:cubicBezTo>
                  <a:lnTo>
                    <a:pt x="33721" y="15202"/>
                  </a:lnTo>
                  <a:cubicBezTo>
                    <a:pt x="33772" y="15175"/>
                    <a:pt x="33769" y="15127"/>
                    <a:pt x="33714" y="15096"/>
                  </a:cubicBezTo>
                  <a:lnTo>
                    <a:pt x="32352" y="14307"/>
                  </a:lnTo>
                  <a:cubicBezTo>
                    <a:pt x="32326" y="14292"/>
                    <a:pt x="32290" y="14284"/>
                    <a:pt x="32255" y="14284"/>
                  </a:cubicBezTo>
                  <a:close/>
                  <a:moveTo>
                    <a:pt x="11679" y="14469"/>
                  </a:moveTo>
                  <a:cubicBezTo>
                    <a:pt x="11646" y="14469"/>
                    <a:pt x="11614" y="14475"/>
                    <a:pt x="11591" y="14488"/>
                  </a:cubicBezTo>
                  <a:lnTo>
                    <a:pt x="10413" y="15168"/>
                  </a:lnTo>
                  <a:cubicBezTo>
                    <a:pt x="10362" y="15195"/>
                    <a:pt x="10366" y="15246"/>
                    <a:pt x="10421" y="15277"/>
                  </a:cubicBezTo>
                  <a:lnTo>
                    <a:pt x="11779" y="16062"/>
                  </a:lnTo>
                  <a:cubicBezTo>
                    <a:pt x="11807" y="16078"/>
                    <a:pt x="11843" y="16086"/>
                    <a:pt x="11878" y="16086"/>
                  </a:cubicBezTo>
                  <a:cubicBezTo>
                    <a:pt x="11911" y="16086"/>
                    <a:pt x="11943" y="16079"/>
                    <a:pt x="11966" y="16065"/>
                  </a:cubicBezTo>
                  <a:lnTo>
                    <a:pt x="13144" y="15386"/>
                  </a:lnTo>
                  <a:cubicBezTo>
                    <a:pt x="13195" y="15359"/>
                    <a:pt x="13192" y="15308"/>
                    <a:pt x="13137" y="15277"/>
                  </a:cubicBezTo>
                  <a:lnTo>
                    <a:pt x="11779" y="14492"/>
                  </a:lnTo>
                  <a:cubicBezTo>
                    <a:pt x="11750" y="14476"/>
                    <a:pt x="11714" y="14469"/>
                    <a:pt x="11679" y="14469"/>
                  </a:cubicBezTo>
                  <a:close/>
                  <a:moveTo>
                    <a:pt x="24118" y="14496"/>
                  </a:moveTo>
                  <a:cubicBezTo>
                    <a:pt x="24085" y="14496"/>
                    <a:pt x="24053" y="14503"/>
                    <a:pt x="24028" y="14516"/>
                  </a:cubicBezTo>
                  <a:lnTo>
                    <a:pt x="22851" y="15195"/>
                  </a:lnTo>
                  <a:cubicBezTo>
                    <a:pt x="22802" y="15226"/>
                    <a:pt x="22806" y="15274"/>
                    <a:pt x="22857" y="15304"/>
                  </a:cubicBezTo>
                  <a:lnTo>
                    <a:pt x="24219" y="16089"/>
                  </a:lnTo>
                  <a:cubicBezTo>
                    <a:pt x="24248" y="16106"/>
                    <a:pt x="24285" y="16114"/>
                    <a:pt x="24320" y="16114"/>
                  </a:cubicBezTo>
                  <a:cubicBezTo>
                    <a:pt x="24352" y="16114"/>
                    <a:pt x="24383" y="16107"/>
                    <a:pt x="24407" y="16093"/>
                  </a:cubicBezTo>
                  <a:lnTo>
                    <a:pt x="25581" y="15413"/>
                  </a:lnTo>
                  <a:cubicBezTo>
                    <a:pt x="25632" y="15386"/>
                    <a:pt x="25628" y="15339"/>
                    <a:pt x="25574" y="15308"/>
                  </a:cubicBezTo>
                  <a:lnTo>
                    <a:pt x="24215" y="14520"/>
                  </a:lnTo>
                  <a:cubicBezTo>
                    <a:pt x="24188" y="14504"/>
                    <a:pt x="24152" y="14496"/>
                    <a:pt x="24118" y="14496"/>
                  </a:cubicBezTo>
                  <a:close/>
                  <a:moveTo>
                    <a:pt x="20003" y="14629"/>
                  </a:moveTo>
                  <a:cubicBezTo>
                    <a:pt x="19971" y="14629"/>
                    <a:pt x="19938" y="14636"/>
                    <a:pt x="19915" y="14649"/>
                  </a:cubicBezTo>
                  <a:lnTo>
                    <a:pt x="18738" y="15328"/>
                  </a:lnTo>
                  <a:cubicBezTo>
                    <a:pt x="18686" y="15356"/>
                    <a:pt x="18690" y="15407"/>
                    <a:pt x="18744" y="15438"/>
                  </a:cubicBezTo>
                  <a:lnTo>
                    <a:pt x="20103" y="16223"/>
                  </a:lnTo>
                  <a:cubicBezTo>
                    <a:pt x="20131" y="16238"/>
                    <a:pt x="20167" y="16246"/>
                    <a:pt x="20202" y="16246"/>
                  </a:cubicBezTo>
                  <a:cubicBezTo>
                    <a:pt x="20235" y="16246"/>
                    <a:pt x="20267" y="16239"/>
                    <a:pt x="20291" y="16226"/>
                  </a:cubicBezTo>
                  <a:lnTo>
                    <a:pt x="21468" y="15547"/>
                  </a:lnTo>
                  <a:cubicBezTo>
                    <a:pt x="21520" y="15516"/>
                    <a:pt x="21516" y="15468"/>
                    <a:pt x="21461" y="15438"/>
                  </a:cubicBezTo>
                  <a:lnTo>
                    <a:pt x="20099" y="14652"/>
                  </a:lnTo>
                  <a:cubicBezTo>
                    <a:pt x="20073" y="14637"/>
                    <a:pt x="20038" y="14629"/>
                    <a:pt x="20003" y="14629"/>
                  </a:cubicBezTo>
                  <a:close/>
                  <a:moveTo>
                    <a:pt x="15708" y="14864"/>
                  </a:moveTo>
                  <a:cubicBezTo>
                    <a:pt x="15675" y="14864"/>
                    <a:pt x="15643" y="14871"/>
                    <a:pt x="15619" y="14885"/>
                  </a:cubicBezTo>
                  <a:lnTo>
                    <a:pt x="14441" y="15564"/>
                  </a:lnTo>
                  <a:cubicBezTo>
                    <a:pt x="14393" y="15594"/>
                    <a:pt x="14397" y="15643"/>
                    <a:pt x="14447" y="15673"/>
                  </a:cubicBezTo>
                  <a:lnTo>
                    <a:pt x="15810" y="16458"/>
                  </a:lnTo>
                  <a:cubicBezTo>
                    <a:pt x="15839" y="16474"/>
                    <a:pt x="15875" y="16483"/>
                    <a:pt x="15911" y="16483"/>
                  </a:cubicBezTo>
                  <a:cubicBezTo>
                    <a:pt x="15942" y="16483"/>
                    <a:pt x="15973" y="16476"/>
                    <a:pt x="15997" y="16462"/>
                  </a:cubicBezTo>
                  <a:lnTo>
                    <a:pt x="17171" y="15782"/>
                  </a:lnTo>
                  <a:cubicBezTo>
                    <a:pt x="17223" y="15755"/>
                    <a:pt x="17219" y="15707"/>
                    <a:pt x="17164" y="15673"/>
                  </a:cubicBezTo>
                  <a:lnTo>
                    <a:pt x="15806" y="14888"/>
                  </a:lnTo>
                  <a:cubicBezTo>
                    <a:pt x="15778" y="14872"/>
                    <a:pt x="15743" y="14864"/>
                    <a:pt x="15708" y="14864"/>
                  </a:cubicBezTo>
                  <a:close/>
                  <a:moveTo>
                    <a:pt x="26965" y="15097"/>
                  </a:moveTo>
                  <a:cubicBezTo>
                    <a:pt x="26932" y="15097"/>
                    <a:pt x="26899" y="15104"/>
                    <a:pt x="26874" y="15117"/>
                  </a:cubicBezTo>
                  <a:lnTo>
                    <a:pt x="25700" y="15796"/>
                  </a:lnTo>
                  <a:cubicBezTo>
                    <a:pt x="25649" y="15823"/>
                    <a:pt x="25653" y="15874"/>
                    <a:pt x="25707" y="15905"/>
                  </a:cubicBezTo>
                  <a:lnTo>
                    <a:pt x="27066" y="16690"/>
                  </a:lnTo>
                  <a:cubicBezTo>
                    <a:pt x="27094" y="16706"/>
                    <a:pt x="27129" y="16713"/>
                    <a:pt x="27163" y="16713"/>
                  </a:cubicBezTo>
                  <a:cubicBezTo>
                    <a:pt x="27196" y="16713"/>
                    <a:pt x="27228" y="16707"/>
                    <a:pt x="27253" y="16694"/>
                  </a:cubicBezTo>
                  <a:lnTo>
                    <a:pt x="28430" y="16014"/>
                  </a:lnTo>
                  <a:cubicBezTo>
                    <a:pt x="28479" y="15983"/>
                    <a:pt x="28475" y="15936"/>
                    <a:pt x="28424" y="15905"/>
                  </a:cubicBezTo>
                  <a:lnTo>
                    <a:pt x="27062" y="15120"/>
                  </a:lnTo>
                  <a:cubicBezTo>
                    <a:pt x="27036" y="15104"/>
                    <a:pt x="27000" y="15097"/>
                    <a:pt x="26965" y="15097"/>
                  </a:cubicBezTo>
                  <a:close/>
                  <a:moveTo>
                    <a:pt x="22399" y="15489"/>
                  </a:moveTo>
                  <a:cubicBezTo>
                    <a:pt x="22366" y="15489"/>
                    <a:pt x="22333" y="15496"/>
                    <a:pt x="22308" y="15509"/>
                  </a:cubicBezTo>
                  <a:lnTo>
                    <a:pt x="21134" y="16188"/>
                  </a:lnTo>
                  <a:cubicBezTo>
                    <a:pt x="21082" y="16219"/>
                    <a:pt x="21086" y="16267"/>
                    <a:pt x="21140" y="16298"/>
                  </a:cubicBezTo>
                  <a:lnTo>
                    <a:pt x="22499" y="17083"/>
                  </a:lnTo>
                  <a:cubicBezTo>
                    <a:pt x="22528" y="17099"/>
                    <a:pt x="22564" y="17107"/>
                    <a:pt x="22600" y="17107"/>
                  </a:cubicBezTo>
                  <a:cubicBezTo>
                    <a:pt x="22632" y="17107"/>
                    <a:pt x="22663" y="17101"/>
                    <a:pt x="22687" y="17086"/>
                  </a:cubicBezTo>
                  <a:lnTo>
                    <a:pt x="23864" y="16407"/>
                  </a:lnTo>
                  <a:cubicBezTo>
                    <a:pt x="23912" y="16380"/>
                    <a:pt x="23912" y="16328"/>
                    <a:pt x="23857" y="16298"/>
                  </a:cubicBezTo>
                  <a:lnTo>
                    <a:pt x="22495" y="15512"/>
                  </a:lnTo>
                  <a:cubicBezTo>
                    <a:pt x="22469" y="15497"/>
                    <a:pt x="22434" y="15489"/>
                    <a:pt x="22399" y="15489"/>
                  </a:cubicBezTo>
                  <a:close/>
                  <a:moveTo>
                    <a:pt x="30265" y="15434"/>
                  </a:moveTo>
                  <a:cubicBezTo>
                    <a:pt x="30232" y="15434"/>
                    <a:pt x="30199" y="15441"/>
                    <a:pt x="30174" y="15454"/>
                  </a:cubicBezTo>
                  <a:lnTo>
                    <a:pt x="28728" y="16291"/>
                  </a:lnTo>
                  <a:cubicBezTo>
                    <a:pt x="28676" y="16318"/>
                    <a:pt x="28680" y="16369"/>
                    <a:pt x="28734" y="16400"/>
                  </a:cubicBezTo>
                  <a:lnTo>
                    <a:pt x="30097" y="17185"/>
                  </a:lnTo>
                  <a:cubicBezTo>
                    <a:pt x="30123" y="17201"/>
                    <a:pt x="30158" y="17208"/>
                    <a:pt x="30193" y="17208"/>
                  </a:cubicBezTo>
                  <a:cubicBezTo>
                    <a:pt x="30226" y="17208"/>
                    <a:pt x="30259" y="17201"/>
                    <a:pt x="30284" y="17188"/>
                  </a:cubicBezTo>
                  <a:lnTo>
                    <a:pt x="31731" y="16352"/>
                  </a:lnTo>
                  <a:cubicBezTo>
                    <a:pt x="31779" y="16325"/>
                    <a:pt x="31776" y="16273"/>
                    <a:pt x="31724" y="16243"/>
                  </a:cubicBezTo>
                  <a:lnTo>
                    <a:pt x="30363" y="15458"/>
                  </a:lnTo>
                  <a:cubicBezTo>
                    <a:pt x="30336" y="15442"/>
                    <a:pt x="30300" y="15434"/>
                    <a:pt x="30265" y="15434"/>
                  </a:cubicBezTo>
                  <a:close/>
                  <a:moveTo>
                    <a:pt x="18281" y="15621"/>
                  </a:moveTo>
                  <a:cubicBezTo>
                    <a:pt x="18249" y="15621"/>
                    <a:pt x="18218" y="15628"/>
                    <a:pt x="18195" y="15643"/>
                  </a:cubicBezTo>
                  <a:lnTo>
                    <a:pt x="17018" y="16322"/>
                  </a:lnTo>
                  <a:cubicBezTo>
                    <a:pt x="16970" y="16349"/>
                    <a:pt x="16970" y="16396"/>
                    <a:pt x="17024" y="16431"/>
                  </a:cubicBezTo>
                  <a:lnTo>
                    <a:pt x="18386" y="17215"/>
                  </a:lnTo>
                  <a:cubicBezTo>
                    <a:pt x="18413" y="17231"/>
                    <a:pt x="18448" y="17239"/>
                    <a:pt x="18484" y="17239"/>
                  </a:cubicBezTo>
                  <a:cubicBezTo>
                    <a:pt x="18516" y="17239"/>
                    <a:pt x="18549" y="17232"/>
                    <a:pt x="18574" y="17219"/>
                  </a:cubicBezTo>
                  <a:lnTo>
                    <a:pt x="19748" y="16540"/>
                  </a:lnTo>
                  <a:cubicBezTo>
                    <a:pt x="19799" y="16509"/>
                    <a:pt x="19796" y="16462"/>
                    <a:pt x="19741" y="16431"/>
                  </a:cubicBezTo>
                  <a:lnTo>
                    <a:pt x="18383" y="15646"/>
                  </a:lnTo>
                  <a:cubicBezTo>
                    <a:pt x="18354" y="15629"/>
                    <a:pt x="18317" y="15621"/>
                    <a:pt x="18281" y="15621"/>
                  </a:cubicBezTo>
                  <a:close/>
                  <a:moveTo>
                    <a:pt x="13989" y="15858"/>
                  </a:moveTo>
                  <a:cubicBezTo>
                    <a:pt x="13956" y="15858"/>
                    <a:pt x="13923" y="15865"/>
                    <a:pt x="13899" y="15878"/>
                  </a:cubicBezTo>
                  <a:lnTo>
                    <a:pt x="12724" y="16557"/>
                  </a:lnTo>
                  <a:cubicBezTo>
                    <a:pt x="12673" y="16585"/>
                    <a:pt x="12676" y="16635"/>
                    <a:pt x="12731" y="16666"/>
                  </a:cubicBezTo>
                  <a:lnTo>
                    <a:pt x="14089" y="17451"/>
                  </a:lnTo>
                  <a:cubicBezTo>
                    <a:pt x="14118" y="17467"/>
                    <a:pt x="14153" y="17474"/>
                    <a:pt x="14188" y="17474"/>
                  </a:cubicBezTo>
                  <a:cubicBezTo>
                    <a:pt x="14220" y="17474"/>
                    <a:pt x="14252" y="17468"/>
                    <a:pt x="14277" y="17454"/>
                  </a:cubicBezTo>
                  <a:lnTo>
                    <a:pt x="15455" y="16775"/>
                  </a:lnTo>
                  <a:cubicBezTo>
                    <a:pt x="15502" y="16748"/>
                    <a:pt x="15502" y="16697"/>
                    <a:pt x="15447" y="16666"/>
                  </a:cubicBezTo>
                  <a:lnTo>
                    <a:pt x="14086" y="15881"/>
                  </a:lnTo>
                  <a:cubicBezTo>
                    <a:pt x="14060" y="15865"/>
                    <a:pt x="14024" y="15858"/>
                    <a:pt x="13989" y="15858"/>
                  </a:cubicBezTo>
                  <a:close/>
                  <a:moveTo>
                    <a:pt x="9212" y="15892"/>
                  </a:moveTo>
                  <a:cubicBezTo>
                    <a:pt x="9179" y="15892"/>
                    <a:pt x="9147" y="15899"/>
                    <a:pt x="9123" y="15912"/>
                  </a:cubicBezTo>
                  <a:lnTo>
                    <a:pt x="7946" y="16591"/>
                  </a:lnTo>
                  <a:cubicBezTo>
                    <a:pt x="7894" y="16621"/>
                    <a:pt x="7899" y="16670"/>
                    <a:pt x="7953" y="16700"/>
                  </a:cubicBezTo>
                  <a:lnTo>
                    <a:pt x="9315" y="17486"/>
                  </a:lnTo>
                  <a:cubicBezTo>
                    <a:pt x="9342" y="17502"/>
                    <a:pt x="9378" y="17510"/>
                    <a:pt x="9414" y="17510"/>
                  </a:cubicBezTo>
                  <a:cubicBezTo>
                    <a:pt x="9446" y="17510"/>
                    <a:pt x="9478" y="17503"/>
                    <a:pt x="9502" y="17489"/>
                  </a:cubicBezTo>
                  <a:lnTo>
                    <a:pt x="10676" y="16810"/>
                  </a:lnTo>
                  <a:cubicBezTo>
                    <a:pt x="10728" y="16782"/>
                    <a:pt x="10724" y="16734"/>
                    <a:pt x="10670" y="16703"/>
                  </a:cubicBezTo>
                  <a:lnTo>
                    <a:pt x="9311" y="15915"/>
                  </a:lnTo>
                  <a:cubicBezTo>
                    <a:pt x="9283" y="15899"/>
                    <a:pt x="9247" y="15892"/>
                    <a:pt x="9212" y="15892"/>
                  </a:cubicBezTo>
                  <a:close/>
                  <a:moveTo>
                    <a:pt x="25243" y="16088"/>
                  </a:moveTo>
                  <a:cubicBezTo>
                    <a:pt x="25211" y="16088"/>
                    <a:pt x="25180" y="16095"/>
                    <a:pt x="25157" y="16109"/>
                  </a:cubicBezTo>
                  <a:lnTo>
                    <a:pt x="23980" y="16789"/>
                  </a:lnTo>
                  <a:cubicBezTo>
                    <a:pt x="23929" y="16816"/>
                    <a:pt x="23933" y="16864"/>
                    <a:pt x="23987" y="16895"/>
                  </a:cubicBezTo>
                  <a:lnTo>
                    <a:pt x="25346" y="17683"/>
                  </a:lnTo>
                  <a:cubicBezTo>
                    <a:pt x="25373" y="17699"/>
                    <a:pt x="25409" y="17707"/>
                    <a:pt x="25444" y="17707"/>
                  </a:cubicBezTo>
                  <a:cubicBezTo>
                    <a:pt x="25478" y="17707"/>
                    <a:pt x="25510" y="17700"/>
                    <a:pt x="25533" y="17686"/>
                  </a:cubicBezTo>
                  <a:lnTo>
                    <a:pt x="26710" y="17007"/>
                  </a:lnTo>
                  <a:cubicBezTo>
                    <a:pt x="26762" y="16977"/>
                    <a:pt x="26759" y="16929"/>
                    <a:pt x="26704" y="16898"/>
                  </a:cubicBezTo>
                  <a:lnTo>
                    <a:pt x="25346" y="16114"/>
                  </a:lnTo>
                  <a:cubicBezTo>
                    <a:pt x="25317" y="16097"/>
                    <a:pt x="25279" y="16088"/>
                    <a:pt x="25243" y="16088"/>
                  </a:cubicBezTo>
                  <a:close/>
                  <a:moveTo>
                    <a:pt x="20677" y="16481"/>
                  </a:moveTo>
                  <a:cubicBezTo>
                    <a:pt x="20645" y="16481"/>
                    <a:pt x="20614" y="16488"/>
                    <a:pt x="20591" y="16503"/>
                  </a:cubicBezTo>
                  <a:lnTo>
                    <a:pt x="19414" y="17182"/>
                  </a:lnTo>
                  <a:cubicBezTo>
                    <a:pt x="19362" y="17209"/>
                    <a:pt x="19366" y="17260"/>
                    <a:pt x="19420" y="17291"/>
                  </a:cubicBezTo>
                  <a:lnTo>
                    <a:pt x="20779" y="18075"/>
                  </a:lnTo>
                  <a:cubicBezTo>
                    <a:pt x="20807" y="18091"/>
                    <a:pt x="20843" y="18099"/>
                    <a:pt x="20879" y="18099"/>
                  </a:cubicBezTo>
                  <a:cubicBezTo>
                    <a:pt x="20912" y="18099"/>
                    <a:pt x="20943" y="18093"/>
                    <a:pt x="20967" y="18079"/>
                  </a:cubicBezTo>
                  <a:lnTo>
                    <a:pt x="22144" y="17400"/>
                  </a:lnTo>
                  <a:cubicBezTo>
                    <a:pt x="22195" y="17369"/>
                    <a:pt x="22192" y="17322"/>
                    <a:pt x="22137" y="17291"/>
                  </a:cubicBezTo>
                  <a:lnTo>
                    <a:pt x="20779" y="16506"/>
                  </a:lnTo>
                  <a:cubicBezTo>
                    <a:pt x="20750" y="16490"/>
                    <a:pt x="20713" y="16481"/>
                    <a:pt x="20677" y="16481"/>
                  </a:cubicBezTo>
                  <a:close/>
                  <a:moveTo>
                    <a:pt x="16562" y="16614"/>
                  </a:moveTo>
                  <a:cubicBezTo>
                    <a:pt x="16530" y="16614"/>
                    <a:pt x="16499" y="16621"/>
                    <a:pt x="16475" y="16635"/>
                  </a:cubicBezTo>
                  <a:lnTo>
                    <a:pt x="15301" y="17314"/>
                  </a:lnTo>
                  <a:cubicBezTo>
                    <a:pt x="15250" y="17342"/>
                    <a:pt x="15253" y="17390"/>
                    <a:pt x="15304" y="17420"/>
                  </a:cubicBezTo>
                  <a:lnTo>
                    <a:pt x="16666" y="18206"/>
                  </a:lnTo>
                  <a:cubicBezTo>
                    <a:pt x="16695" y="18222"/>
                    <a:pt x="16731" y="18230"/>
                    <a:pt x="16766" y="18230"/>
                  </a:cubicBezTo>
                  <a:cubicBezTo>
                    <a:pt x="16798" y="18230"/>
                    <a:pt x="16830" y="18223"/>
                    <a:pt x="16854" y="18209"/>
                  </a:cubicBezTo>
                  <a:lnTo>
                    <a:pt x="18031" y="17533"/>
                  </a:lnTo>
                  <a:cubicBezTo>
                    <a:pt x="18079" y="17502"/>
                    <a:pt x="18076" y="17454"/>
                    <a:pt x="18024" y="17424"/>
                  </a:cubicBezTo>
                  <a:lnTo>
                    <a:pt x="16663" y="16639"/>
                  </a:lnTo>
                  <a:cubicBezTo>
                    <a:pt x="16634" y="16623"/>
                    <a:pt x="16598" y="16614"/>
                    <a:pt x="16562" y="16614"/>
                  </a:cubicBezTo>
                  <a:close/>
                  <a:moveTo>
                    <a:pt x="28272" y="16583"/>
                  </a:moveTo>
                  <a:cubicBezTo>
                    <a:pt x="28240" y="16583"/>
                    <a:pt x="28209" y="16590"/>
                    <a:pt x="28185" y="16605"/>
                  </a:cubicBezTo>
                  <a:lnTo>
                    <a:pt x="26738" y="17441"/>
                  </a:lnTo>
                  <a:cubicBezTo>
                    <a:pt x="26687" y="17468"/>
                    <a:pt x="26690" y="17516"/>
                    <a:pt x="26745" y="17547"/>
                  </a:cubicBezTo>
                  <a:lnTo>
                    <a:pt x="28103" y="18332"/>
                  </a:lnTo>
                  <a:cubicBezTo>
                    <a:pt x="28132" y="18350"/>
                    <a:pt x="28169" y="18358"/>
                    <a:pt x="28205" y="18358"/>
                  </a:cubicBezTo>
                  <a:cubicBezTo>
                    <a:pt x="28237" y="18358"/>
                    <a:pt x="28268" y="18351"/>
                    <a:pt x="28290" y="18338"/>
                  </a:cubicBezTo>
                  <a:lnTo>
                    <a:pt x="29738" y="17502"/>
                  </a:lnTo>
                  <a:cubicBezTo>
                    <a:pt x="29789" y="17472"/>
                    <a:pt x="29785" y="17424"/>
                    <a:pt x="29731" y="17393"/>
                  </a:cubicBezTo>
                  <a:lnTo>
                    <a:pt x="28372" y="16608"/>
                  </a:lnTo>
                  <a:cubicBezTo>
                    <a:pt x="28344" y="16592"/>
                    <a:pt x="28308" y="16583"/>
                    <a:pt x="28272" y="16583"/>
                  </a:cubicBezTo>
                  <a:close/>
                  <a:moveTo>
                    <a:pt x="12267" y="16849"/>
                  </a:moveTo>
                  <a:cubicBezTo>
                    <a:pt x="12235" y="16849"/>
                    <a:pt x="12204" y="16857"/>
                    <a:pt x="12182" y="16871"/>
                  </a:cubicBezTo>
                  <a:lnTo>
                    <a:pt x="11004" y="17550"/>
                  </a:lnTo>
                  <a:cubicBezTo>
                    <a:pt x="10953" y="17577"/>
                    <a:pt x="10956" y="17629"/>
                    <a:pt x="11011" y="17659"/>
                  </a:cubicBezTo>
                  <a:lnTo>
                    <a:pt x="12369" y="18444"/>
                  </a:lnTo>
                  <a:cubicBezTo>
                    <a:pt x="12398" y="18460"/>
                    <a:pt x="12434" y="18468"/>
                    <a:pt x="12469" y="18468"/>
                  </a:cubicBezTo>
                  <a:cubicBezTo>
                    <a:pt x="12502" y="18468"/>
                    <a:pt x="12534" y="18461"/>
                    <a:pt x="12557" y="18448"/>
                  </a:cubicBezTo>
                  <a:lnTo>
                    <a:pt x="13735" y="17768"/>
                  </a:lnTo>
                  <a:cubicBezTo>
                    <a:pt x="13786" y="17738"/>
                    <a:pt x="13782" y="17690"/>
                    <a:pt x="13727" y="17659"/>
                  </a:cubicBezTo>
                  <a:lnTo>
                    <a:pt x="12369" y="16875"/>
                  </a:lnTo>
                  <a:cubicBezTo>
                    <a:pt x="12340" y="16858"/>
                    <a:pt x="12303" y="16849"/>
                    <a:pt x="12267" y="16849"/>
                  </a:cubicBezTo>
                  <a:close/>
                  <a:moveTo>
                    <a:pt x="7493" y="16885"/>
                  </a:moveTo>
                  <a:cubicBezTo>
                    <a:pt x="7460" y="16885"/>
                    <a:pt x="7428" y="16892"/>
                    <a:pt x="7403" y="16905"/>
                  </a:cubicBezTo>
                  <a:lnTo>
                    <a:pt x="6226" y="17584"/>
                  </a:lnTo>
                  <a:cubicBezTo>
                    <a:pt x="6178" y="17615"/>
                    <a:pt x="6182" y="17663"/>
                    <a:pt x="6232" y="17694"/>
                  </a:cubicBezTo>
                  <a:lnTo>
                    <a:pt x="7595" y="18478"/>
                  </a:lnTo>
                  <a:cubicBezTo>
                    <a:pt x="7622" y="18494"/>
                    <a:pt x="7658" y="18502"/>
                    <a:pt x="7692" y="18502"/>
                  </a:cubicBezTo>
                  <a:cubicBezTo>
                    <a:pt x="7725" y="18502"/>
                    <a:pt x="7757" y="18495"/>
                    <a:pt x="7782" y="18482"/>
                  </a:cubicBezTo>
                  <a:lnTo>
                    <a:pt x="8956" y="17803"/>
                  </a:lnTo>
                  <a:cubicBezTo>
                    <a:pt x="9008" y="17776"/>
                    <a:pt x="9004" y="17724"/>
                    <a:pt x="8953" y="17694"/>
                  </a:cubicBezTo>
                  <a:lnTo>
                    <a:pt x="7591" y="16908"/>
                  </a:lnTo>
                  <a:cubicBezTo>
                    <a:pt x="7563" y="16893"/>
                    <a:pt x="7528" y="16885"/>
                    <a:pt x="7493" y="16885"/>
                  </a:cubicBezTo>
                  <a:close/>
                  <a:moveTo>
                    <a:pt x="23524" y="17082"/>
                  </a:moveTo>
                  <a:cubicBezTo>
                    <a:pt x="23492" y="17082"/>
                    <a:pt x="23461" y="17088"/>
                    <a:pt x="23437" y="17103"/>
                  </a:cubicBezTo>
                  <a:lnTo>
                    <a:pt x="22260" y="17782"/>
                  </a:lnTo>
                  <a:cubicBezTo>
                    <a:pt x="22213" y="17809"/>
                    <a:pt x="22216" y="17857"/>
                    <a:pt x="22267" y="17888"/>
                  </a:cubicBezTo>
                  <a:lnTo>
                    <a:pt x="23629" y="18673"/>
                  </a:lnTo>
                  <a:cubicBezTo>
                    <a:pt x="23657" y="18689"/>
                    <a:pt x="23694" y="18698"/>
                    <a:pt x="23729" y="18698"/>
                  </a:cubicBezTo>
                  <a:cubicBezTo>
                    <a:pt x="23761" y="18698"/>
                    <a:pt x="23792" y="18691"/>
                    <a:pt x="23816" y="18677"/>
                  </a:cubicBezTo>
                  <a:lnTo>
                    <a:pt x="24990" y="17998"/>
                  </a:lnTo>
                  <a:cubicBezTo>
                    <a:pt x="25042" y="17970"/>
                    <a:pt x="25039" y="17922"/>
                    <a:pt x="24984" y="17891"/>
                  </a:cubicBezTo>
                  <a:lnTo>
                    <a:pt x="23626" y="17106"/>
                  </a:lnTo>
                  <a:cubicBezTo>
                    <a:pt x="23596" y="17090"/>
                    <a:pt x="23560" y="17082"/>
                    <a:pt x="23524" y="17082"/>
                  </a:cubicBezTo>
                  <a:close/>
                  <a:moveTo>
                    <a:pt x="18958" y="17474"/>
                  </a:moveTo>
                  <a:cubicBezTo>
                    <a:pt x="18926" y="17474"/>
                    <a:pt x="18895" y="17481"/>
                    <a:pt x="18871" y="17495"/>
                  </a:cubicBezTo>
                  <a:lnTo>
                    <a:pt x="17694" y="18174"/>
                  </a:lnTo>
                  <a:cubicBezTo>
                    <a:pt x="17646" y="18202"/>
                    <a:pt x="17649" y="18250"/>
                    <a:pt x="17700" y="18280"/>
                  </a:cubicBezTo>
                  <a:lnTo>
                    <a:pt x="19062" y="19069"/>
                  </a:lnTo>
                  <a:cubicBezTo>
                    <a:pt x="19088" y="19085"/>
                    <a:pt x="19124" y="19092"/>
                    <a:pt x="19159" y="19092"/>
                  </a:cubicBezTo>
                  <a:cubicBezTo>
                    <a:pt x="19192" y="19092"/>
                    <a:pt x="19225" y="19085"/>
                    <a:pt x="19250" y="19072"/>
                  </a:cubicBezTo>
                  <a:lnTo>
                    <a:pt x="20424" y="18393"/>
                  </a:lnTo>
                  <a:cubicBezTo>
                    <a:pt x="20475" y="18362"/>
                    <a:pt x="20472" y="18315"/>
                    <a:pt x="20417" y="18284"/>
                  </a:cubicBezTo>
                  <a:lnTo>
                    <a:pt x="19059" y="17499"/>
                  </a:lnTo>
                  <a:cubicBezTo>
                    <a:pt x="19030" y="17483"/>
                    <a:pt x="18994" y="17474"/>
                    <a:pt x="18958" y="17474"/>
                  </a:cubicBezTo>
                  <a:close/>
                  <a:moveTo>
                    <a:pt x="14840" y="17607"/>
                  </a:moveTo>
                  <a:cubicBezTo>
                    <a:pt x="14810" y="17607"/>
                    <a:pt x="14780" y="17613"/>
                    <a:pt x="14759" y="17625"/>
                  </a:cubicBezTo>
                  <a:lnTo>
                    <a:pt x="13581" y="18305"/>
                  </a:lnTo>
                  <a:cubicBezTo>
                    <a:pt x="13530" y="18335"/>
                    <a:pt x="13533" y="18383"/>
                    <a:pt x="13587" y="18414"/>
                  </a:cubicBezTo>
                  <a:lnTo>
                    <a:pt x="14946" y="19198"/>
                  </a:lnTo>
                  <a:cubicBezTo>
                    <a:pt x="14975" y="19215"/>
                    <a:pt x="15012" y="19223"/>
                    <a:pt x="15048" y="19223"/>
                  </a:cubicBezTo>
                  <a:cubicBezTo>
                    <a:pt x="15080" y="19223"/>
                    <a:pt x="15111" y="19216"/>
                    <a:pt x="15134" y="19202"/>
                  </a:cubicBezTo>
                  <a:lnTo>
                    <a:pt x="16311" y="18523"/>
                  </a:lnTo>
                  <a:cubicBezTo>
                    <a:pt x="16362" y="18496"/>
                    <a:pt x="16359" y="18448"/>
                    <a:pt x="16304" y="18417"/>
                  </a:cubicBezTo>
                  <a:lnTo>
                    <a:pt x="14943" y="17632"/>
                  </a:lnTo>
                  <a:cubicBezTo>
                    <a:pt x="14915" y="17615"/>
                    <a:pt x="14877" y="17607"/>
                    <a:pt x="14840" y="17607"/>
                  </a:cubicBezTo>
                  <a:close/>
                  <a:moveTo>
                    <a:pt x="10548" y="17843"/>
                  </a:moveTo>
                  <a:cubicBezTo>
                    <a:pt x="10517" y="17843"/>
                    <a:pt x="10486" y="17850"/>
                    <a:pt x="10462" y="17864"/>
                  </a:cubicBezTo>
                  <a:lnTo>
                    <a:pt x="9284" y="18543"/>
                  </a:lnTo>
                  <a:cubicBezTo>
                    <a:pt x="9236" y="18571"/>
                    <a:pt x="9239" y="18618"/>
                    <a:pt x="9291" y="18649"/>
                  </a:cubicBezTo>
                  <a:lnTo>
                    <a:pt x="10652" y="19434"/>
                  </a:lnTo>
                  <a:cubicBezTo>
                    <a:pt x="10681" y="19452"/>
                    <a:pt x="10718" y="19460"/>
                    <a:pt x="10753" y="19460"/>
                  </a:cubicBezTo>
                  <a:cubicBezTo>
                    <a:pt x="10785" y="19460"/>
                    <a:pt x="10816" y="19454"/>
                    <a:pt x="10840" y="19441"/>
                  </a:cubicBezTo>
                  <a:lnTo>
                    <a:pt x="12015" y="18762"/>
                  </a:lnTo>
                  <a:cubicBezTo>
                    <a:pt x="12065" y="18731"/>
                    <a:pt x="12062" y="18683"/>
                    <a:pt x="12007" y="18653"/>
                  </a:cubicBezTo>
                  <a:lnTo>
                    <a:pt x="10649" y="17867"/>
                  </a:lnTo>
                  <a:cubicBezTo>
                    <a:pt x="10620" y="17851"/>
                    <a:pt x="10584" y="17843"/>
                    <a:pt x="10548" y="17843"/>
                  </a:cubicBezTo>
                  <a:close/>
                  <a:moveTo>
                    <a:pt x="5772" y="17877"/>
                  </a:moveTo>
                  <a:cubicBezTo>
                    <a:pt x="5739" y="17877"/>
                    <a:pt x="5707" y="17884"/>
                    <a:pt x="5683" y="17898"/>
                  </a:cubicBezTo>
                  <a:lnTo>
                    <a:pt x="4509" y="18577"/>
                  </a:lnTo>
                  <a:cubicBezTo>
                    <a:pt x="4458" y="18605"/>
                    <a:pt x="4461" y="18656"/>
                    <a:pt x="4516" y="18686"/>
                  </a:cubicBezTo>
                  <a:lnTo>
                    <a:pt x="5874" y="19472"/>
                  </a:lnTo>
                  <a:cubicBezTo>
                    <a:pt x="5902" y="19488"/>
                    <a:pt x="5939" y="19495"/>
                    <a:pt x="5974" y="19495"/>
                  </a:cubicBezTo>
                  <a:cubicBezTo>
                    <a:pt x="6007" y="19495"/>
                    <a:pt x="6039" y="19488"/>
                    <a:pt x="6062" y="19475"/>
                  </a:cubicBezTo>
                  <a:lnTo>
                    <a:pt x="7239" y="18796"/>
                  </a:lnTo>
                  <a:cubicBezTo>
                    <a:pt x="7287" y="18765"/>
                    <a:pt x="7287" y="18718"/>
                    <a:pt x="7233" y="18686"/>
                  </a:cubicBezTo>
                  <a:lnTo>
                    <a:pt x="5871" y="17902"/>
                  </a:lnTo>
                  <a:cubicBezTo>
                    <a:pt x="5844" y="17885"/>
                    <a:pt x="5808" y="17877"/>
                    <a:pt x="5772" y="17877"/>
                  </a:cubicBezTo>
                  <a:close/>
                  <a:moveTo>
                    <a:pt x="21808" y="18073"/>
                  </a:moveTo>
                  <a:cubicBezTo>
                    <a:pt x="21775" y="18073"/>
                    <a:pt x="21742" y="18079"/>
                    <a:pt x="21717" y="18093"/>
                  </a:cubicBezTo>
                  <a:lnTo>
                    <a:pt x="20543" y="18772"/>
                  </a:lnTo>
                  <a:cubicBezTo>
                    <a:pt x="20492" y="18803"/>
                    <a:pt x="20496" y="18850"/>
                    <a:pt x="20550" y="18881"/>
                  </a:cubicBezTo>
                  <a:lnTo>
                    <a:pt x="21909" y="19666"/>
                  </a:lnTo>
                  <a:cubicBezTo>
                    <a:pt x="21937" y="19682"/>
                    <a:pt x="21973" y="19691"/>
                    <a:pt x="22009" y="19691"/>
                  </a:cubicBezTo>
                  <a:cubicBezTo>
                    <a:pt x="22041" y="19691"/>
                    <a:pt x="22072" y="19684"/>
                    <a:pt x="22096" y="19669"/>
                  </a:cubicBezTo>
                  <a:lnTo>
                    <a:pt x="23273" y="18990"/>
                  </a:lnTo>
                  <a:cubicBezTo>
                    <a:pt x="23322" y="18963"/>
                    <a:pt x="23322" y="18915"/>
                    <a:pt x="23267" y="18885"/>
                  </a:cubicBezTo>
                  <a:lnTo>
                    <a:pt x="21905" y="18096"/>
                  </a:lnTo>
                  <a:cubicBezTo>
                    <a:pt x="21879" y="18080"/>
                    <a:pt x="21843" y="18073"/>
                    <a:pt x="21808" y="18073"/>
                  </a:cubicBezTo>
                  <a:close/>
                  <a:moveTo>
                    <a:pt x="17239" y="18467"/>
                  </a:moveTo>
                  <a:cubicBezTo>
                    <a:pt x="17207" y="18467"/>
                    <a:pt x="17175" y="18474"/>
                    <a:pt x="17150" y="18489"/>
                  </a:cubicBezTo>
                  <a:lnTo>
                    <a:pt x="15977" y="19165"/>
                  </a:lnTo>
                  <a:cubicBezTo>
                    <a:pt x="15926" y="19195"/>
                    <a:pt x="15929" y="19243"/>
                    <a:pt x="15983" y="19274"/>
                  </a:cubicBezTo>
                  <a:lnTo>
                    <a:pt x="17342" y="20058"/>
                  </a:lnTo>
                  <a:cubicBezTo>
                    <a:pt x="17371" y="20075"/>
                    <a:pt x="17407" y="20084"/>
                    <a:pt x="17442" y="20084"/>
                  </a:cubicBezTo>
                  <a:cubicBezTo>
                    <a:pt x="17474" y="20084"/>
                    <a:pt x="17505" y="20076"/>
                    <a:pt x="17530" y="20062"/>
                  </a:cubicBezTo>
                  <a:lnTo>
                    <a:pt x="18707" y="19383"/>
                  </a:lnTo>
                  <a:cubicBezTo>
                    <a:pt x="18755" y="19356"/>
                    <a:pt x="18752" y="19308"/>
                    <a:pt x="18700" y="19277"/>
                  </a:cubicBezTo>
                  <a:lnTo>
                    <a:pt x="17339" y="18492"/>
                  </a:lnTo>
                  <a:cubicBezTo>
                    <a:pt x="17312" y="18476"/>
                    <a:pt x="17275" y="18467"/>
                    <a:pt x="17239" y="18467"/>
                  </a:cubicBezTo>
                  <a:close/>
                  <a:moveTo>
                    <a:pt x="13127" y="18599"/>
                  </a:moveTo>
                  <a:cubicBezTo>
                    <a:pt x="13094" y="18599"/>
                    <a:pt x="13062" y="18605"/>
                    <a:pt x="13038" y="18618"/>
                  </a:cubicBezTo>
                  <a:lnTo>
                    <a:pt x="11861" y="19297"/>
                  </a:lnTo>
                  <a:cubicBezTo>
                    <a:pt x="11813" y="19329"/>
                    <a:pt x="11813" y="19376"/>
                    <a:pt x="11867" y="19406"/>
                  </a:cubicBezTo>
                  <a:lnTo>
                    <a:pt x="13229" y="20192"/>
                  </a:lnTo>
                  <a:cubicBezTo>
                    <a:pt x="13256" y="20208"/>
                    <a:pt x="13293" y="20216"/>
                    <a:pt x="13329" y="20216"/>
                  </a:cubicBezTo>
                  <a:cubicBezTo>
                    <a:pt x="13361" y="20216"/>
                    <a:pt x="13393" y="20210"/>
                    <a:pt x="13417" y="20195"/>
                  </a:cubicBezTo>
                  <a:lnTo>
                    <a:pt x="14591" y="19516"/>
                  </a:lnTo>
                  <a:cubicBezTo>
                    <a:pt x="14642" y="19488"/>
                    <a:pt x="14639" y="19441"/>
                    <a:pt x="14584" y="19406"/>
                  </a:cubicBezTo>
                  <a:lnTo>
                    <a:pt x="13226" y="18622"/>
                  </a:lnTo>
                  <a:cubicBezTo>
                    <a:pt x="13198" y="18606"/>
                    <a:pt x="13162" y="18599"/>
                    <a:pt x="13127" y="18599"/>
                  </a:cubicBezTo>
                  <a:close/>
                  <a:moveTo>
                    <a:pt x="8826" y="18835"/>
                  </a:moveTo>
                  <a:cubicBezTo>
                    <a:pt x="8795" y="18835"/>
                    <a:pt x="8764" y="18841"/>
                    <a:pt x="8741" y="18854"/>
                  </a:cubicBezTo>
                  <a:lnTo>
                    <a:pt x="7567" y="19533"/>
                  </a:lnTo>
                  <a:cubicBezTo>
                    <a:pt x="7516" y="19564"/>
                    <a:pt x="7519" y="19611"/>
                    <a:pt x="7574" y="19642"/>
                  </a:cubicBezTo>
                  <a:lnTo>
                    <a:pt x="8932" y="20427"/>
                  </a:lnTo>
                  <a:cubicBezTo>
                    <a:pt x="8961" y="20443"/>
                    <a:pt x="8997" y="20452"/>
                    <a:pt x="9033" y="20452"/>
                  </a:cubicBezTo>
                  <a:cubicBezTo>
                    <a:pt x="9065" y="20452"/>
                    <a:pt x="9096" y="20445"/>
                    <a:pt x="9120" y="20430"/>
                  </a:cubicBezTo>
                  <a:lnTo>
                    <a:pt x="10298" y="19751"/>
                  </a:lnTo>
                  <a:cubicBezTo>
                    <a:pt x="10345" y="19724"/>
                    <a:pt x="10342" y="19677"/>
                    <a:pt x="10290" y="19646"/>
                  </a:cubicBezTo>
                  <a:lnTo>
                    <a:pt x="8929" y="18861"/>
                  </a:lnTo>
                  <a:cubicBezTo>
                    <a:pt x="8901" y="18844"/>
                    <a:pt x="8863" y="18835"/>
                    <a:pt x="8826" y="18835"/>
                  </a:cubicBezTo>
                  <a:close/>
                  <a:moveTo>
                    <a:pt x="4052" y="18870"/>
                  </a:moveTo>
                  <a:cubicBezTo>
                    <a:pt x="4020" y="18870"/>
                    <a:pt x="3989" y="18877"/>
                    <a:pt x="3967" y="18891"/>
                  </a:cubicBezTo>
                  <a:lnTo>
                    <a:pt x="2789" y="19570"/>
                  </a:lnTo>
                  <a:cubicBezTo>
                    <a:pt x="2738" y="19598"/>
                    <a:pt x="2741" y="19646"/>
                    <a:pt x="2795" y="19677"/>
                  </a:cubicBezTo>
                  <a:lnTo>
                    <a:pt x="4158" y="20461"/>
                  </a:lnTo>
                  <a:cubicBezTo>
                    <a:pt x="4184" y="20480"/>
                    <a:pt x="4221" y="20488"/>
                    <a:pt x="4257" y="20488"/>
                  </a:cubicBezTo>
                  <a:cubicBezTo>
                    <a:pt x="4289" y="20488"/>
                    <a:pt x="4321" y="20481"/>
                    <a:pt x="4345" y="20468"/>
                  </a:cubicBezTo>
                  <a:lnTo>
                    <a:pt x="5519" y="19789"/>
                  </a:lnTo>
                  <a:cubicBezTo>
                    <a:pt x="5571" y="19759"/>
                    <a:pt x="5567" y="19710"/>
                    <a:pt x="5512" y="19680"/>
                  </a:cubicBezTo>
                  <a:lnTo>
                    <a:pt x="4154" y="18894"/>
                  </a:lnTo>
                  <a:cubicBezTo>
                    <a:pt x="4125" y="18879"/>
                    <a:pt x="4088" y="18870"/>
                    <a:pt x="4052" y="18870"/>
                  </a:cubicBezTo>
                  <a:close/>
                  <a:moveTo>
                    <a:pt x="20089" y="19066"/>
                  </a:moveTo>
                  <a:cubicBezTo>
                    <a:pt x="20056" y="19066"/>
                    <a:pt x="20024" y="19073"/>
                    <a:pt x="20001" y="19086"/>
                  </a:cubicBezTo>
                  <a:lnTo>
                    <a:pt x="18823" y="19765"/>
                  </a:lnTo>
                  <a:cubicBezTo>
                    <a:pt x="18772" y="19796"/>
                    <a:pt x="18776" y="19844"/>
                    <a:pt x="18830" y="19874"/>
                  </a:cubicBezTo>
                  <a:lnTo>
                    <a:pt x="20189" y="20660"/>
                  </a:lnTo>
                  <a:cubicBezTo>
                    <a:pt x="20216" y="20675"/>
                    <a:pt x="20253" y="20683"/>
                    <a:pt x="20288" y="20683"/>
                  </a:cubicBezTo>
                  <a:cubicBezTo>
                    <a:pt x="20321" y="20683"/>
                    <a:pt x="20353" y="20676"/>
                    <a:pt x="20376" y="20663"/>
                  </a:cubicBezTo>
                  <a:lnTo>
                    <a:pt x="21553" y="19984"/>
                  </a:lnTo>
                  <a:cubicBezTo>
                    <a:pt x="21605" y="19956"/>
                    <a:pt x="21602" y="19905"/>
                    <a:pt x="21547" y="19874"/>
                  </a:cubicBezTo>
                  <a:lnTo>
                    <a:pt x="20189" y="19089"/>
                  </a:lnTo>
                  <a:cubicBezTo>
                    <a:pt x="20160" y="19073"/>
                    <a:pt x="20124" y="19066"/>
                    <a:pt x="20089" y="19066"/>
                  </a:cubicBezTo>
                  <a:close/>
                  <a:moveTo>
                    <a:pt x="15522" y="19459"/>
                  </a:moveTo>
                  <a:cubicBezTo>
                    <a:pt x="15489" y="19459"/>
                    <a:pt x="15457" y="19465"/>
                    <a:pt x="15434" y="19479"/>
                  </a:cubicBezTo>
                  <a:lnTo>
                    <a:pt x="14256" y="20158"/>
                  </a:lnTo>
                  <a:cubicBezTo>
                    <a:pt x="14206" y="20189"/>
                    <a:pt x="14209" y="20236"/>
                    <a:pt x="14263" y="20267"/>
                  </a:cubicBezTo>
                  <a:lnTo>
                    <a:pt x="15622" y="21052"/>
                  </a:lnTo>
                  <a:cubicBezTo>
                    <a:pt x="15650" y="21068"/>
                    <a:pt x="15688" y="21076"/>
                    <a:pt x="15724" y="21076"/>
                  </a:cubicBezTo>
                  <a:cubicBezTo>
                    <a:pt x="15756" y="21076"/>
                    <a:pt x="15787" y="21070"/>
                    <a:pt x="15810" y="21055"/>
                  </a:cubicBezTo>
                  <a:lnTo>
                    <a:pt x="16987" y="20376"/>
                  </a:lnTo>
                  <a:cubicBezTo>
                    <a:pt x="17038" y="20348"/>
                    <a:pt x="17035" y="20301"/>
                    <a:pt x="16980" y="20271"/>
                  </a:cubicBezTo>
                  <a:lnTo>
                    <a:pt x="15622" y="19482"/>
                  </a:lnTo>
                  <a:cubicBezTo>
                    <a:pt x="15594" y="19466"/>
                    <a:pt x="15557" y="19459"/>
                    <a:pt x="15522" y="19459"/>
                  </a:cubicBezTo>
                  <a:close/>
                  <a:moveTo>
                    <a:pt x="11405" y="19590"/>
                  </a:moveTo>
                  <a:cubicBezTo>
                    <a:pt x="11373" y="19590"/>
                    <a:pt x="11342" y="19597"/>
                    <a:pt x="11318" y="19611"/>
                  </a:cubicBezTo>
                  <a:lnTo>
                    <a:pt x="10144" y="20291"/>
                  </a:lnTo>
                  <a:cubicBezTo>
                    <a:pt x="10093" y="20318"/>
                    <a:pt x="10096" y="20369"/>
                    <a:pt x="10147" y="20400"/>
                  </a:cubicBezTo>
                  <a:lnTo>
                    <a:pt x="11509" y="21185"/>
                  </a:lnTo>
                  <a:cubicBezTo>
                    <a:pt x="11537" y="21201"/>
                    <a:pt x="11573" y="21209"/>
                    <a:pt x="11607" y="21209"/>
                  </a:cubicBezTo>
                  <a:cubicBezTo>
                    <a:pt x="11640" y="21209"/>
                    <a:pt x="11672" y="21202"/>
                    <a:pt x="11697" y="21188"/>
                  </a:cubicBezTo>
                  <a:lnTo>
                    <a:pt x="12875" y="20509"/>
                  </a:lnTo>
                  <a:cubicBezTo>
                    <a:pt x="12922" y="20479"/>
                    <a:pt x="12919" y="20430"/>
                    <a:pt x="12867" y="20400"/>
                  </a:cubicBezTo>
                  <a:lnTo>
                    <a:pt x="11506" y="19615"/>
                  </a:lnTo>
                  <a:cubicBezTo>
                    <a:pt x="11477" y="19599"/>
                    <a:pt x="11440" y="19590"/>
                    <a:pt x="11405" y="19590"/>
                  </a:cubicBezTo>
                  <a:close/>
                  <a:moveTo>
                    <a:pt x="7113" y="19827"/>
                  </a:moveTo>
                  <a:cubicBezTo>
                    <a:pt x="7080" y="19827"/>
                    <a:pt x="7048" y="19834"/>
                    <a:pt x="7025" y="19847"/>
                  </a:cubicBezTo>
                  <a:lnTo>
                    <a:pt x="5847" y="20526"/>
                  </a:lnTo>
                  <a:cubicBezTo>
                    <a:pt x="5796" y="20557"/>
                    <a:pt x="5799" y="20605"/>
                    <a:pt x="5854" y="20635"/>
                  </a:cubicBezTo>
                  <a:lnTo>
                    <a:pt x="7212" y="21421"/>
                  </a:lnTo>
                  <a:cubicBezTo>
                    <a:pt x="7241" y="21437"/>
                    <a:pt x="7278" y="21445"/>
                    <a:pt x="7314" y="21445"/>
                  </a:cubicBezTo>
                  <a:cubicBezTo>
                    <a:pt x="7346" y="21445"/>
                    <a:pt x="7377" y="21438"/>
                    <a:pt x="7400" y="21424"/>
                  </a:cubicBezTo>
                  <a:lnTo>
                    <a:pt x="8578" y="20745"/>
                  </a:lnTo>
                  <a:cubicBezTo>
                    <a:pt x="8628" y="20717"/>
                    <a:pt x="8625" y="20670"/>
                    <a:pt x="8570" y="20635"/>
                  </a:cubicBezTo>
                  <a:lnTo>
                    <a:pt x="7212" y="19850"/>
                  </a:lnTo>
                  <a:cubicBezTo>
                    <a:pt x="7184" y="19835"/>
                    <a:pt x="7148" y="19827"/>
                    <a:pt x="7113" y="19827"/>
                  </a:cubicBezTo>
                  <a:close/>
                  <a:moveTo>
                    <a:pt x="18370" y="20059"/>
                  </a:moveTo>
                  <a:cubicBezTo>
                    <a:pt x="18337" y="20059"/>
                    <a:pt x="18305" y="20066"/>
                    <a:pt x="18281" y="20079"/>
                  </a:cubicBezTo>
                  <a:lnTo>
                    <a:pt x="17103" y="20758"/>
                  </a:lnTo>
                  <a:cubicBezTo>
                    <a:pt x="17055" y="20786"/>
                    <a:pt x="17059" y="20837"/>
                    <a:pt x="17109" y="20868"/>
                  </a:cubicBezTo>
                  <a:lnTo>
                    <a:pt x="18472" y="21652"/>
                  </a:lnTo>
                  <a:cubicBezTo>
                    <a:pt x="18500" y="21668"/>
                    <a:pt x="18535" y="21676"/>
                    <a:pt x="18570" y="21676"/>
                  </a:cubicBezTo>
                  <a:cubicBezTo>
                    <a:pt x="18603" y="21676"/>
                    <a:pt x="18635" y="21669"/>
                    <a:pt x="18659" y="21656"/>
                  </a:cubicBezTo>
                  <a:lnTo>
                    <a:pt x="19833" y="20977"/>
                  </a:lnTo>
                  <a:cubicBezTo>
                    <a:pt x="19885" y="20946"/>
                    <a:pt x="19881" y="20898"/>
                    <a:pt x="19826" y="20868"/>
                  </a:cubicBezTo>
                  <a:lnTo>
                    <a:pt x="18468" y="20082"/>
                  </a:lnTo>
                  <a:cubicBezTo>
                    <a:pt x="18440" y="20067"/>
                    <a:pt x="18405" y="20059"/>
                    <a:pt x="18370" y="20059"/>
                  </a:cubicBezTo>
                  <a:close/>
                  <a:moveTo>
                    <a:pt x="1589" y="20294"/>
                  </a:moveTo>
                  <a:cubicBezTo>
                    <a:pt x="1556" y="20294"/>
                    <a:pt x="1524" y="20301"/>
                    <a:pt x="1499" y="20315"/>
                  </a:cubicBezTo>
                  <a:lnTo>
                    <a:pt x="51" y="21151"/>
                  </a:lnTo>
                  <a:cubicBezTo>
                    <a:pt x="1" y="21178"/>
                    <a:pt x="4" y="21229"/>
                    <a:pt x="59" y="21260"/>
                  </a:cubicBezTo>
                  <a:lnTo>
                    <a:pt x="1417" y="22045"/>
                  </a:lnTo>
                  <a:cubicBezTo>
                    <a:pt x="1445" y="22061"/>
                    <a:pt x="1481" y="22069"/>
                    <a:pt x="1516" y="22069"/>
                  </a:cubicBezTo>
                  <a:cubicBezTo>
                    <a:pt x="1549" y="22069"/>
                    <a:pt x="1581" y="22062"/>
                    <a:pt x="1604" y="22048"/>
                  </a:cubicBezTo>
                  <a:lnTo>
                    <a:pt x="3052" y="21213"/>
                  </a:lnTo>
                  <a:cubicBezTo>
                    <a:pt x="3103" y="21185"/>
                    <a:pt x="3099" y="21134"/>
                    <a:pt x="3045" y="21103"/>
                  </a:cubicBezTo>
                  <a:lnTo>
                    <a:pt x="1686" y="20318"/>
                  </a:lnTo>
                  <a:cubicBezTo>
                    <a:pt x="1659" y="20302"/>
                    <a:pt x="1623" y="20294"/>
                    <a:pt x="1589" y="20294"/>
                  </a:cubicBezTo>
                  <a:close/>
                  <a:moveTo>
                    <a:pt x="13803" y="20452"/>
                  </a:moveTo>
                  <a:cubicBezTo>
                    <a:pt x="13770" y="20452"/>
                    <a:pt x="13739" y="20458"/>
                    <a:pt x="13714" y="20471"/>
                  </a:cubicBezTo>
                  <a:lnTo>
                    <a:pt x="12536" y="21151"/>
                  </a:lnTo>
                  <a:cubicBezTo>
                    <a:pt x="12489" y="21181"/>
                    <a:pt x="12492" y="21229"/>
                    <a:pt x="12543" y="21260"/>
                  </a:cubicBezTo>
                  <a:lnTo>
                    <a:pt x="13905" y="22045"/>
                  </a:lnTo>
                  <a:cubicBezTo>
                    <a:pt x="13931" y="22061"/>
                    <a:pt x="13967" y="22069"/>
                    <a:pt x="14002" y="22069"/>
                  </a:cubicBezTo>
                  <a:cubicBezTo>
                    <a:pt x="14035" y="22069"/>
                    <a:pt x="14068" y="22062"/>
                    <a:pt x="14093" y="22048"/>
                  </a:cubicBezTo>
                  <a:lnTo>
                    <a:pt x="15266" y="21369"/>
                  </a:lnTo>
                  <a:cubicBezTo>
                    <a:pt x="15318" y="21342"/>
                    <a:pt x="15315" y="21290"/>
                    <a:pt x="15260" y="21260"/>
                  </a:cubicBezTo>
                  <a:lnTo>
                    <a:pt x="13902" y="20475"/>
                  </a:lnTo>
                  <a:cubicBezTo>
                    <a:pt x="13873" y="20459"/>
                    <a:pt x="13838" y="20452"/>
                    <a:pt x="13803" y="20452"/>
                  </a:cubicBezTo>
                  <a:close/>
                  <a:moveTo>
                    <a:pt x="9686" y="20583"/>
                  </a:moveTo>
                  <a:cubicBezTo>
                    <a:pt x="9654" y="20583"/>
                    <a:pt x="9622" y="20590"/>
                    <a:pt x="9598" y="20605"/>
                  </a:cubicBezTo>
                  <a:lnTo>
                    <a:pt x="8424" y="21284"/>
                  </a:lnTo>
                  <a:cubicBezTo>
                    <a:pt x="8373" y="21311"/>
                    <a:pt x="8376" y="21359"/>
                    <a:pt x="8431" y="21393"/>
                  </a:cubicBezTo>
                  <a:lnTo>
                    <a:pt x="9789" y="22178"/>
                  </a:lnTo>
                  <a:cubicBezTo>
                    <a:pt x="9817" y="22194"/>
                    <a:pt x="9853" y="22201"/>
                    <a:pt x="9889" y="22201"/>
                  </a:cubicBezTo>
                  <a:cubicBezTo>
                    <a:pt x="9922" y="22201"/>
                    <a:pt x="9954" y="22195"/>
                    <a:pt x="9977" y="22182"/>
                  </a:cubicBezTo>
                  <a:lnTo>
                    <a:pt x="11154" y="21503"/>
                  </a:lnTo>
                  <a:cubicBezTo>
                    <a:pt x="11205" y="21471"/>
                    <a:pt x="11202" y="21424"/>
                    <a:pt x="11147" y="21393"/>
                  </a:cubicBezTo>
                  <a:lnTo>
                    <a:pt x="9786" y="20608"/>
                  </a:lnTo>
                  <a:cubicBezTo>
                    <a:pt x="9758" y="20592"/>
                    <a:pt x="9722" y="20583"/>
                    <a:pt x="9686" y="20583"/>
                  </a:cubicBezTo>
                  <a:close/>
                  <a:moveTo>
                    <a:pt x="5393" y="20820"/>
                  </a:moveTo>
                  <a:cubicBezTo>
                    <a:pt x="5361" y="20820"/>
                    <a:pt x="5329" y="20827"/>
                    <a:pt x="5304" y="20840"/>
                  </a:cubicBezTo>
                  <a:lnTo>
                    <a:pt x="4126" y="21520"/>
                  </a:lnTo>
                  <a:cubicBezTo>
                    <a:pt x="4079" y="21547"/>
                    <a:pt x="4082" y="21598"/>
                    <a:pt x="4134" y="21629"/>
                  </a:cubicBezTo>
                  <a:lnTo>
                    <a:pt x="5495" y="22413"/>
                  </a:lnTo>
                  <a:cubicBezTo>
                    <a:pt x="5522" y="22429"/>
                    <a:pt x="5557" y="22437"/>
                    <a:pt x="5592" y="22437"/>
                  </a:cubicBezTo>
                  <a:cubicBezTo>
                    <a:pt x="5625" y="22437"/>
                    <a:pt x="5658" y="22430"/>
                    <a:pt x="5683" y="22417"/>
                  </a:cubicBezTo>
                  <a:lnTo>
                    <a:pt x="6857" y="21738"/>
                  </a:lnTo>
                  <a:cubicBezTo>
                    <a:pt x="6908" y="21711"/>
                    <a:pt x="6905" y="21659"/>
                    <a:pt x="6850" y="21629"/>
                  </a:cubicBezTo>
                  <a:lnTo>
                    <a:pt x="5492" y="20844"/>
                  </a:lnTo>
                  <a:cubicBezTo>
                    <a:pt x="5464" y="20828"/>
                    <a:pt x="5428" y="20820"/>
                    <a:pt x="5393" y="20820"/>
                  </a:cubicBezTo>
                  <a:close/>
                  <a:moveTo>
                    <a:pt x="16649" y="21051"/>
                  </a:moveTo>
                  <a:cubicBezTo>
                    <a:pt x="16617" y="21051"/>
                    <a:pt x="16585" y="21058"/>
                    <a:pt x="16561" y="21073"/>
                  </a:cubicBezTo>
                  <a:lnTo>
                    <a:pt x="15386" y="21752"/>
                  </a:lnTo>
                  <a:cubicBezTo>
                    <a:pt x="15335" y="21779"/>
                    <a:pt x="15339" y="21827"/>
                    <a:pt x="15393" y="21857"/>
                  </a:cubicBezTo>
                  <a:lnTo>
                    <a:pt x="16752" y="22646"/>
                  </a:lnTo>
                  <a:cubicBezTo>
                    <a:pt x="16780" y="22662"/>
                    <a:pt x="16815" y="22669"/>
                    <a:pt x="16850" y="22669"/>
                  </a:cubicBezTo>
                  <a:cubicBezTo>
                    <a:pt x="16882" y="22669"/>
                    <a:pt x="16914" y="22662"/>
                    <a:pt x="16939" y="22649"/>
                  </a:cubicBezTo>
                  <a:lnTo>
                    <a:pt x="18117" y="21970"/>
                  </a:lnTo>
                  <a:cubicBezTo>
                    <a:pt x="18165" y="21939"/>
                    <a:pt x="18161" y="21892"/>
                    <a:pt x="18110" y="21861"/>
                  </a:cubicBezTo>
                  <a:lnTo>
                    <a:pt x="16748" y="21076"/>
                  </a:lnTo>
                  <a:cubicBezTo>
                    <a:pt x="16721" y="21059"/>
                    <a:pt x="16685" y="21051"/>
                    <a:pt x="16649" y="21051"/>
                  </a:cubicBezTo>
                  <a:close/>
                  <a:moveTo>
                    <a:pt x="12081" y="21443"/>
                  </a:moveTo>
                  <a:cubicBezTo>
                    <a:pt x="12049" y="21443"/>
                    <a:pt x="12018" y="21450"/>
                    <a:pt x="11994" y="21465"/>
                  </a:cubicBezTo>
                  <a:lnTo>
                    <a:pt x="10819" y="22144"/>
                  </a:lnTo>
                  <a:cubicBezTo>
                    <a:pt x="10769" y="22171"/>
                    <a:pt x="10772" y="22223"/>
                    <a:pt x="10827" y="22253"/>
                  </a:cubicBezTo>
                  <a:lnTo>
                    <a:pt x="12185" y="23038"/>
                  </a:lnTo>
                  <a:cubicBezTo>
                    <a:pt x="12213" y="23054"/>
                    <a:pt x="12249" y="23062"/>
                    <a:pt x="12283" y="23062"/>
                  </a:cubicBezTo>
                  <a:cubicBezTo>
                    <a:pt x="12316" y="23062"/>
                    <a:pt x="12348" y="23055"/>
                    <a:pt x="12373" y="23042"/>
                  </a:cubicBezTo>
                  <a:lnTo>
                    <a:pt x="13550" y="22363"/>
                  </a:lnTo>
                  <a:cubicBezTo>
                    <a:pt x="13598" y="22332"/>
                    <a:pt x="13595" y="22284"/>
                    <a:pt x="13543" y="22253"/>
                  </a:cubicBezTo>
                  <a:lnTo>
                    <a:pt x="12182" y="21468"/>
                  </a:lnTo>
                  <a:cubicBezTo>
                    <a:pt x="12154" y="21452"/>
                    <a:pt x="12118" y="21443"/>
                    <a:pt x="12081" y="21443"/>
                  </a:cubicBezTo>
                  <a:close/>
                  <a:moveTo>
                    <a:pt x="7966" y="21577"/>
                  </a:moveTo>
                  <a:cubicBezTo>
                    <a:pt x="7934" y="21577"/>
                    <a:pt x="7904" y="21583"/>
                    <a:pt x="7881" y="21598"/>
                  </a:cubicBezTo>
                  <a:lnTo>
                    <a:pt x="6703" y="22277"/>
                  </a:lnTo>
                  <a:cubicBezTo>
                    <a:pt x="6656" y="22304"/>
                    <a:pt x="6656" y="22352"/>
                    <a:pt x="6711" y="22383"/>
                  </a:cubicBezTo>
                  <a:lnTo>
                    <a:pt x="8072" y="23168"/>
                  </a:lnTo>
                  <a:cubicBezTo>
                    <a:pt x="8099" y="23184"/>
                    <a:pt x="8136" y="23193"/>
                    <a:pt x="8172" y="23193"/>
                  </a:cubicBezTo>
                  <a:cubicBezTo>
                    <a:pt x="8204" y="23193"/>
                    <a:pt x="8236" y="23186"/>
                    <a:pt x="8260" y="23171"/>
                  </a:cubicBezTo>
                  <a:lnTo>
                    <a:pt x="9434" y="22495"/>
                  </a:lnTo>
                  <a:cubicBezTo>
                    <a:pt x="9485" y="22465"/>
                    <a:pt x="9482" y="22417"/>
                    <a:pt x="9427" y="22386"/>
                  </a:cubicBezTo>
                  <a:lnTo>
                    <a:pt x="8069" y="21602"/>
                  </a:lnTo>
                  <a:cubicBezTo>
                    <a:pt x="8040" y="21585"/>
                    <a:pt x="8002" y="21577"/>
                    <a:pt x="7966" y="21577"/>
                  </a:cubicBezTo>
                  <a:close/>
                  <a:moveTo>
                    <a:pt x="3670" y="21812"/>
                  </a:moveTo>
                  <a:cubicBezTo>
                    <a:pt x="3639" y="21812"/>
                    <a:pt x="3608" y="21819"/>
                    <a:pt x="3584" y="21833"/>
                  </a:cubicBezTo>
                  <a:lnTo>
                    <a:pt x="2410" y="22513"/>
                  </a:lnTo>
                  <a:cubicBezTo>
                    <a:pt x="2359" y="22540"/>
                    <a:pt x="2362" y="22588"/>
                    <a:pt x="2417" y="22621"/>
                  </a:cubicBezTo>
                  <a:lnTo>
                    <a:pt x="3775" y="23407"/>
                  </a:lnTo>
                  <a:cubicBezTo>
                    <a:pt x="3803" y="23423"/>
                    <a:pt x="3839" y="23430"/>
                    <a:pt x="3873" y="23430"/>
                  </a:cubicBezTo>
                  <a:cubicBezTo>
                    <a:pt x="3906" y="23430"/>
                    <a:pt x="3938" y="23423"/>
                    <a:pt x="3963" y="23410"/>
                  </a:cubicBezTo>
                  <a:lnTo>
                    <a:pt x="5141" y="22731"/>
                  </a:lnTo>
                  <a:cubicBezTo>
                    <a:pt x="5188" y="22700"/>
                    <a:pt x="5185" y="22653"/>
                    <a:pt x="5134" y="22621"/>
                  </a:cubicBezTo>
                  <a:lnTo>
                    <a:pt x="3772" y="21837"/>
                  </a:lnTo>
                  <a:cubicBezTo>
                    <a:pt x="3743" y="21821"/>
                    <a:pt x="3706" y="21812"/>
                    <a:pt x="3670" y="21812"/>
                  </a:cubicBezTo>
                  <a:close/>
                  <a:moveTo>
                    <a:pt x="14929" y="22044"/>
                  </a:moveTo>
                  <a:cubicBezTo>
                    <a:pt x="14897" y="22044"/>
                    <a:pt x="14866" y="22051"/>
                    <a:pt x="14844" y="22065"/>
                  </a:cubicBezTo>
                  <a:lnTo>
                    <a:pt x="13666" y="22744"/>
                  </a:lnTo>
                  <a:cubicBezTo>
                    <a:pt x="13615" y="22772"/>
                    <a:pt x="13618" y="22820"/>
                    <a:pt x="13673" y="22851"/>
                  </a:cubicBezTo>
                  <a:lnTo>
                    <a:pt x="15031" y="23636"/>
                  </a:lnTo>
                  <a:cubicBezTo>
                    <a:pt x="15060" y="23652"/>
                    <a:pt x="15098" y="23660"/>
                    <a:pt x="15134" y="23660"/>
                  </a:cubicBezTo>
                  <a:cubicBezTo>
                    <a:pt x="15166" y="23660"/>
                    <a:pt x="15197" y="23653"/>
                    <a:pt x="15219" y="23639"/>
                  </a:cubicBezTo>
                  <a:lnTo>
                    <a:pt x="16397" y="22960"/>
                  </a:lnTo>
                  <a:cubicBezTo>
                    <a:pt x="16448" y="22933"/>
                    <a:pt x="16444" y="22884"/>
                    <a:pt x="16389" y="22854"/>
                  </a:cubicBezTo>
                  <a:lnTo>
                    <a:pt x="15031" y="22069"/>
                  </a:lnTo>
                  <a:cubicBezTo>
                    <a:pt x="15002" y="22053"/>
                    <a:pt x="14965" y="22044"/>
                    <a:pt x="14929" y="22044"/>
                  </a:cubicBezTo>
                  <a:close/>
                  <a:moveTo>
                    <a:pt x="10362" y="22437"/>
                  </a:moveTo>
                  <a:cubicBezTo>
                    <a:pt x="10330" y="22437"/>
                    <a:pt x="10300" y="22443"/>
                    <a:pt x="10277" y="22458"/>
                  </a:cubicBezTo>
                  <a:lnTo>
                    <a:pt x="9099" y="23138"/>
                  </a:lnTo>
                  <a:cubicBezTo>
                    <a:pt x="9049" y="23165"/>
                    <a:pt x="9052" y="23212"/>
                    <a:pt x="9107" y="23243"/>
                  </a:cubicBezTo>
                  <a:lnTo>
                    <a:pt x="10465" y="24031"/>
                  </a:lnTo>
                  <a:cubicBezTo>
                    <a:pt x="10493" y="24047"/>
                    <a:pt x="10529" y="24055"/>
                    <a:pt x="10564" y="24055"/>
                  </a:cubicBezTo>
                  <a:cubicBezTo>
                    <a:pt x="10597" y="24055"/>
                    <a:pt x="10629" y="24048"/>
                    <a:pt x="10652" y="24034"/>
                  </a:cubicBezTo>
                  <a:lnTo>
                    <a:pt x="11830" y="23355"/>
                  </a:lnTo>
                  <a:cubicBezTo>
                    <a:pt x="11881" y="23325"/>
                    <a:pt x="11878" y="23277"/>
                    <a:pt x="11823" y="23246"/>
                  </a:cubicBezTo>
                  <a:lnTo>
                    <a:pt x="10465" y="22462"/>
                  </a:lnTo>
                  <a:cubicBezTo>
                    <a:pt x="10436" y="22445"/>
                    <a:pt x="10398" y="22437"/>
                    <a:pt x="10362" y="22437"/>
                  </a:cubicBezTo>
                  <a:close/>
                  <a:moveTo>
                    <a:pt x="26278" y="17733"/>
                  </a:moveTo>
                  <a:cubicBezTo>
                    <a:pt x="26247" y="17733"/>
                    <a:pt x="26217" y="17739"/>
                    <a:pt x="26195" y="17752"/>
                  </a:cubicBezTo>
                  <a:lnTo>
                    <a:pt x="16512" y="23342"/>
                  </a:lnTo>
                  <a:cubicBezTo>
                    <a:pt x="16465" y="23373"/>
                    <a:pt x="16468" y="23420"/>
                    <a:pt x="16520" y="23451"/>
                  </a:cubicBezTo>
                  <a:lnTo>
                    <a:pt x="17881" y="24236"/>
                  </a:lnTo>
                  <a:cubicBezTo>
                    <a:pt x="17910" y="24252"/>
                    <a:pt x="17946" y="24261"/>
                    <a:pt x="17982" y="24261"/>
                  </a:cubicBezTo>
                  <a:cubicBezTo>
                    <a:pt x="18014" y="24261"/>
                    <a:pt x="18045" y="24254"/>
                    <a:pt x="18069" y="24239"/>
                  </a:cubicBezTo>
                  <a:lnTo>
                    <a:pt x="27748" y="18649"/>
                  </a:lnTo>
                  <a:cubicBezTo>
                    <a:pt x="27799" y="18622"/>
                    <a:pt x="27796" y="18574"/>
                    <a:pt x="27742" y="18543"/>
                  </a:cubicBezTo>
                  <a:lnTo>
                    <a:pt x="26383" y="17758"/>
                  </a:lnTo>
                  <a:cubicBezTo>
                    <a:pt x="26353" y="17742"/>
                    <a:pt x="26315" y="17733"/>
                    <a:pt x="26278" y="17733"/>
                  </a:cubicBezTo>
                  <a:close/>
                  <a:moveTo>
                    <a:pt x="6248" y="22568"/>
                  </a:moveTo>
                  <a:cubicBezTo>
                    <a:pt x="6216" y="22568"/>
                    <a:pt x="6185" y="22575"/>
                    <a:pt x="6161" y="22588"/>
                  </a:cubicBezTo>
                  <a:lnTo>
                    <a:pt x="4352" y="23632"/>
                  </a:lnTo>
                  <a:cubicBezTo>
                    <a:pt x="4301" y="23663"/>
                    <a:pt x="4304" y="23711"/>
                    <a:pt x="4359" y="23741"/>
                  </a:cubicBezTo>
                  <a:lnTo>
                    <a:pt x="5717" y="24526"/>
                  </a:lnTo>
                  <a:cubicBezTo>
                    <a:pt x="5746" y="24542"/>
                    <a:pt x="5784" y="24551"/>
                    <a:pt x="5820" y="24551"/>
                  </a:cubicBezTo>
                  <a:cubicBezTo>
                    <a:pt x="5852" y="24551"/>
                    <a:pt x="5882" y="24544"/>
                    <a:pt x="5905" y="24530"/>
                  </a:cubicBezTo>
                  <a:lnTo>
                    <a:pt x="7717" y="23486"/>
                  </a:lnTo>
                  <a:cubicBezTo>
                    <a:pt x="7765" y="23458"/>
                    <a:pt x="7762" y="23410"/>
                    <a:pt x="7710" y="23379"/>
                  </a:cubicBezTo>
                  <a:lnTo>
                    <a:pt x="6349" y="22594"/>
                  </a:lnTo>
                  <a:cubicBezTo>
                    <a:pt x="6320" y="22576"/>
                    <a:pt x="6283" y="22568"/>
                    <a:pt x="6248" y="22568"/>
                  </a:cubicBezTo>
                  <a:close/>
                  <a:moveTo>
                    <a:pt x="13213" y="23035"/>
                  </a:moveTo>
                  <a:cubicBezTo>
                    <a:pt x="13180" y="23035"/>
                    <a:pt x="13148" y="23042"/>
                    <a:pt x="13124" y="23056"/>
                  </a:cubicBezTo>
                  <a:lnTo>
                    <a:pt x="11946" y="23735"/>
                  </a:lnTo>
                  <a:cubicBezTo>
                    <a:pt x="11898" y="23765"/>
                    <a:pt x="11902" y="23813"/>
                    <a:pt x="11953" y="23844"/>
                  </a:cubicBezTo>
                  <a:lnTo>
                    <a:pt x="13315" y="24628"/>
                  </a:lnTo>
                  <a:cubicBezTo>
                    <a:pt x="13342" y="24645"/>
                    <a:pt x="13379" y="24653"/>
                    <a:pt x="13415" y="24653"/>
                  </a:cubicBezTo>
                  <a:cubicBezTo>
                    <a:pt x="13447" y="24653"/>
                    <a:pt x="13478" y="24647"/>
                    <a:pt x="13502" y="24632"/>
                  </a:cubicBezTo>
                  <a:lnTo>
                    <a:pt x="14677" y="23953"/>
                  </a:lnTo>
                  <a:cubicBezTo>
                    <a:pt x="14727" y="23926"/>
                    <a:pt x="14724" y="23878"/>
                    <a:pt x="14669" y="23847"/>
                  </a:cubicBezTo>
                  <a:lnTo>
                    <a:pt x="13311" y="23059"/>
                  </a:lnTo>
                  <a:cubicBezTo>
                    <a:pt x="13283" y="23043"/>
                    <a:pt x="13248" y="23035"/>
                    <a:pt x="13213" y="23035"/>
                  </a:cubicBezTo>
                  <a:close/>
                  <a:moveTo>
                    <a:pt x="16061" y="23636"/>
                  </a:moveTo>
                  <a:cubicBezTo>
                    <a:pt x="16028" y="23636"/>
                    <a:pt x="15995" y="23643"/>
                    <a:pt x="15970" y="23656"/>
                  </a:cubicBezTo>
                  <a:lnTo>
                    <a:pt x="14523" y="24492"/>
                  </a:lnTo>
                  <a:cubicBezTo>
                    <a:pt x="14475" y="24519"/>
                    <a:pt x="14475" y="24571"/>
                    <a:pt x="14529" y="24601"/>
                  </a:cubicBezTo>
                  <a:lnTo>
                    <a:pt x="15891" y="25386"/>
                  </a:lnTo>
                  <a:cubicBezTo>
                    <a:pt x="15918" y="25402"/>
                    <a:pt x="15953" y="25410"/>
                    <a:pt x="15989" y="25410"/>
                  </a:cubicBezTo>
                  <a:cubicBezTo>
                    <a:pt x="16022" y="25410"/>
                    <a:pt x="16055" y="25403"/>
                    <a:pt x="16079" y="25390"/>
                  </a:cubicBezTo>
                  <a:lnTo>
                    <a:pt x="17526" y="24554"/>
                  </a:lnTo>
                  <a:cubicBezTo>
                    <a:pt x="17574" y="24523"/>
                    <a:pt x="17574" y="24475"/>
                    <a:pt x="17519" y="24444"/>
                  </a:cubicBezTo>
                  <a:lnTo>
                    <a:pt x="16158" y="23659"/>
                  </a:lnTo>
                  <a:cubicBezTo>
                    <a:pt x="16131" y="23644"/>
                    <a:pt x="16096" y="23636"/>
                    <a:pt x="16061" y="23636"/>
                  </a:cubicBezTo>
                  <a:close/>
                  <a:moveTo>
                    <a:pt x="11494" y="24028"/>
                  </a:moveTo>
                  <a:cubicBezTo>
                    <a:pt x="11461" y="24028"/>
                    <a:pt x="11428" y="24035"/>
                    <a:pt x="11404" y="24048"/>
                  </a:cubicBezTo>
                  <a:lnTo>
                    <a:pt x="10229" y="24727"/>
                  </a:lnTo>
                  <a:cubicBezTo>
                    <a:pt x="10178" y="24759"/>
                    <a:pt x="10181" y="24806"/>
                    <a:pt x="10236" y="24837"/>
                  </a:cubicBezTo>
                  <a:lnTo>
                    <a:pt x="11594" y="25622"/>
                  </a:lnTo>
                  <a:cubicBezTo>
                    <a:pt x="11623" y="25637"/>
                    <a:pt x="11658" y="25645"/>
                    <a:pt x="11693" y="25645"/>
                  </a:cubicBezTo>
                  <a:cubicBezTo>
                    <a:pt x="11725" y="25645"/>
                    <a:pt x="11757" y="25638"/>
                    <a:pt x="11782" y="25625"/>
                  </a:cubicBezTo>
                  <a:lnTo>
                    <a:pt x="12960" y="24946"/>
                  </a:lnTo>
                  <a:cubicBezTo>
                    <a:pt x="13007" y="24919"/>
                    <a:pt x="13004" y="24867"/>
                    <a:pt x="12952" y="24837"/>
                  </a:cubicBezTo>
                  <a:lnTo>
                    <a:pt x="11591" y="24052"/>
                  </a:lnTo>
                  <a:cubicBezTo>
                    <a:pt x="11565" y="24036"/>
                    <a:pt x="11529" y="24028"/>
                    <a:pt x="11494" y="24028"/>
                  </a:cubicBezTo>
                  <a:close/>
                  <a:moveTo>
                    <a:pt x="8643" y="23430"/>
                  </a:moveTo>
                  <a:cubicBezTo>
                    <a:pt x="8612" y="23430"/>
                    <a:pt x="8581" y="23437"/>
                    <a:pt x="8557" y="23451"/>
                  </a:cubicBezTo>
                  <a:lnTo>
                    <a:pt x="6294" y="24755"/>
                  </a:lnTo>
                  <a:cubicBezTo>
                    <a:pt x="6246" y="24786"/>
                    <a:pt x="6246" y="24833"/>
                    <a:pt x="6301" y="24864"/>
                  </a:cubicBezTo>
                  <a:lnTo>
                    <a:pt x="7663" y="25649"/>
                  </a:lnTo>
                  <a:cubicBezTo>
                    <a:pt x="7690" y="25665"/>
                    <a:pt x="7726" y="25674"/>
                    <a:pt x="7762" y="25674"/>
                  </a:cubicBezTo>
                  <a:cubicBezTo>
                    <a:pt x="7794" y="25674"/>
                    <a:pt x="7826" y="25667"/>
                    <a:pt x="7850" y="25652"/>
                  </a:cubicBezTo>
                  <a:lnTo>
                    <a:pt x="10110" y="24346"/>
                  </a:lnTo>
                  <a:cubicBezTo>
                    <a:pt x="10161" y="24318"/>
                    <a:pt x="10158" y="24270"/>
                    <a:pt x="10103" y="24239"/>
                  </a:cubicBezTo>
                  <a:lnTo>
                    <a:pt x="8745" y="23455"/>
                  </a:lnTo>
                  <a:cubicBezTo>
                    <a:pt x="8716" y="23438"/>
                    <a:pt x="8679" y="23430"/>
                    <a:pt x="8643" y="23430"/>
                  </a:cubicBezTo>
                  <a:close/>
                  <a:moveTo>
                    <a:pt x="14067" y="24785"/>
                  </a:moveTo>
                  <a:cubicBezTo>
                    <a:pt x="14035" y="24785"/>
                    <a:pt x="14004" y="24792"/>
                    <a:pt x="13980" y="24806"/>
                  </a:cubicBezTo>
                  <a:lnTo>
                    <a:pt x="12533" y="25642"/>
                  </a:lnTo>
                  <a:cubicBezTo>
                    <a:pt x="12481" y="25669"/>
                    <a:pt x="12486" y="25718"/>
                    <a:pt x="12540" y="25748"/>
                  </a:cubicBezTo>
                  <a:lnTo>
                    <a:pt x="13899" y="26533"/>
                  </a:lnTo>
                  <a:cubicBezTo>
                    <a:pt x="13927" y="26549"/>
                    <a:pt x="13965" y="26558"/>
                    <a:pt x="14001" y="26558"/>
                  </a:cubicBezTo>
                  <a:cubicBezTo>
                    <a:pt x="14033" y="26558"/>
                    <a:pt x="14063" y="26551"/>
                    <a:pt x="14086" y="26537"/>
                  </a:cubicBezTo>
                  <a:lnTo>
                    <a:pt x="15537" y="25704"/>
                  </a:lnTo>
                  <a:cubicBezTo>
                    <a:pt x="15584" y="25673"/>
                    <a:pt x="15581" y="25625"/>
                    <a:pt x="15529" y="25595"/>
                  </a:cubicBezTo>
                  <a:lnTo>
                    <a:pt x="14168" y="24809"/>
                  </a:lnTo>
                  <a:cubicBezTo>
                    <a:pt x="14139" y="24793"/>
                    <a:pt x="14103" y="24785"/>
                    <a:pt x="14067" y="24785"/>
                  </a:cubicBezTo>
                  <a:close/>
                  <a:moveTo>
                    <a:pt x="9772" y="25020"/>
                  </a:moveTo>
                  <a:cubicBezTo>
                    <a:pt x="9740" y="25020"/>
                    <a:pt x="9709" y="25027"/>
                    <a:pt x="9687" y="25042"/>
                  </a:cubicBezTo>
                  <a:lnTo>
                    <a:pt x="8236" y="25877"/>
                  </a:lnTo>
                  <a:cubicBezTo>
                    <a:pt x="8188" y="25905"/>
                    <a:pt x="8192" y="25956"/>
                    <a:pt x="8243" y="25987"/>
                  </a:cubicBezTo>
                  <a:lnTo>
                    <a:pt x="9605" y="26772"/>
                  </a:lnTo>
                  <a:cubicBezTo>
                    <a:pt x="9633" y="26788"/>
                    <a:pt x="9668" y="26796"/>
                    <a:pt x="9703" y="26796"/>
                  </a:cubicBezTo>
                  <a:cubicBezTo>
                    <a:pt x="9736" y="26796"/>
                    <a:pt x="9768" y="26789"/>
                    <a:pt x="9792" y="26775"/>
                  </a:cubicBezTo>
                  <a:lnTo>
                    <a:pt x="11240" y="25939"/>
                  </a:lnTo>
                  <a:cubicBezTo>
                    <a:pt x="11290" y="25909"/>
                    <a:pt x="11287" y="25861"/>
                    <a:pt x="11232" y="25830"/>
                  </a:cubicBezTo>
                  <a:lnTo>
                    <a:pt x="9874" y="25045"/>
                  </a:lnTo>
                  <a:cubicBezTo>
                    <a:pt x="9845" y="25029"/>
                    <a:pt x="9808" y="25020"/>
                    <a:pt x="9772" y="25020"/>
                  </a:cubicBezTo>
                  <a:close/>
                  <a:moveTo>
                    <a:pt x="12077" y="25933"/>
                  </a:moveTo>
                  <a:cubicBezTo>
                    <a:pt x="12046" y="25933"/>
                    <a:pt x="12014" y="25940"/>
                    <a:pt x="11990" y="25953"/>
                  </a:cubicBezTo>
                  <a:lnTo>
                    <a:pt x="10181" y="26997"/>
                  </a:lnTo>
                  <a:cubicBezTo>
                    <a:pt x="10131" y="27028"/>
                    <a:pt x="10134" y="27076"/>
                    <a:pt x="10188" y="27106"/>
                  </a:cubicBezTo>
                  <a:lnTo>
                    <a:pt x="11547" y="27892"/>
                  </a:lnTo>
                  <a:cubicBezTo>
                    <a:pt x="11575" y="27908"/>
                    <a:pt x="11612" y="27916"/>
                    <a:pt x="11647" y="27916"/>
                  </a:cubicBezTo>
                  <a:cubicBezTo>
                    <a:pt x="11679" y="27916"/>
                    <a:pt x="11710" y="27909"/>
                    <a:pt x="11734" y="27895"/>
                  </a:cubicBezTo>
                  <a:lnTo>
                    <a:pt x="13543" y="26851"/>
                  </a:lnTo>
                  <a:cubicBezTo>
                    <a:pt x="13595" y="26824"/>
                    <a:pt x="13591" y="26775"/>
                    <a:pt x="13536" y="26745"/>
                  </a:cubicBezTo>
                  <a:lnTo>
                    <a:pt x="12178" y="25959"/>
                  </a:lnTo>
                  <a:cubicBezTo>
                    <a:pt x="12149" y="25942"/>
                    <a:pt x="12113" y="25933"/>
                    <a:pt x="12077" y="25933"/>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6827;p43">
              <a:extLst>
                <a:ext uri="{FF2B5EF4-FFF2-40B4-BE49-F238E27FC236}">
                  <a16:creationId xmlns:a16="http://schemas.microsoft.com/office/drawing/2014/main" id="{C40D9851-C047-4055-9161-09F5442B8769}"/>
                </a:ext>
              </a:extLst>
            </p:cNvPr>
            <p:cNvSpPr/>
            <p:nvPr/>
          </p:nvSpPr>
          <p:spPr>
            <a:xfrm>
              <a:off x="4170900" y="3147100"/>
              <a:ext cx="519900" cy="300200"/>
            </a:xfrm>
            <a:custGeom>
              <a:avLst/>
              <a:gdLst/>
              <a:ahLst/>
              <a:cxnLst/>
              <a:rect l="l" t="t" r="r" b="b"/>
              <a:pathLst>
                <a:path w="20796" h="12008" extrusionOk="0">
                  <a:moveTo>
                    <a:pt x="12874" y="1"/>
                  </a:moveTo>
                  <a:lnTo>
                    <a:pt x="0" y="7431"/>
                  </a:lnTo>
                  <a:lnTo>
                    <a:pt x="7922" y="12008"/>
                  </a:lnTo>
                  <a:lnTo>
                    <a:pt x="20795" y="4574"/>
                  </a:lnTo>
                  <a:lnTo>
                    <a:pt x="1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6828;p43">
              <a:extLst>
                <a:ext uri="{FF2B5EF4-FFF2-40B4-BE49-F238E27FC236}">
                  <a16:creationId xmlns:a16="http://schemas.microsoft.com/office/drawing/2014/main" id="{0F9BA3D9-D21D-4862-A06C-5EA58305C403}"/>
                </a:ext>
              </a:extLst>
            </p:cNvPr>
            <p:cNvSpPr/>
            <p:nvPr/>
          </p:nvSpPr>
          <p:spPr>
            <a:xfrm>
              <a:off x="3502450" y="1672600"/>
              <a:ext cx="1015050" cy="1364475"/>
            </a:xfrm>
            <a:custGeom>
              <a:avLst/>
              <a:gdLst/>
              <a:ahLst/>
              <a:cxnLst/>
              <a:rect l="l" t="t" r="r" b="b"/>
              <a:pathLst>
                <a:path w="40602" h="54579" extrusionOk="0">
                  <a:moveTo>
                    <a:pt x="39846" y="1"/>
                  </a:moveTo>
                  <a:cubicBezTo>
                    <a:pt x="39663" y="1"/>
                    <a:pt x="39457" y="60"/>
                    <a:pt x="39240" y="185"/>
                  </a:cubicBezTo>
                  <a:lnTo>
                    <a:pt x="878" y="22332"/>
                  </a:lnTo>
                  <a:cubicBezTo>
                    <a:pt x="396" y="22612"/>
                    <a:pt x="1" y="23294"/>
                    <a:pt x="1" y="23855"/>
                  </a:cubicBezTo>
                  <a:lnTo>
                    <a:pt x="1" y="54128"/>
                  </a:lnTo>
                  <a:cubicBezTo>
                    <a:pt x="1" y="54412"/>
                    <a:pt x="146" y="54578"/>
                    <a:pt x="355" y="54578"/>
                  </a:cubicBezTo>
                  <a:cubicBezTo>
                    <a:pt x="440" y="54578"/>
                    <a:pt x="535" y="54551"/>
                    <a:pt x="636" y="54493"/>
                  </a:cubicBezTo>
                  <a:lnTo>
                    <a:pt x="39970" y="31783"/>
                  </a:lnTo>
                  <a:cubicBezTo>
                    <a:pt x="40318" y="31581"/>
                    <a:pt x="40602" y="31087"/>
                    <a:pt x="40602" y="30684"/>
                  </a:cubicBezTo>
                  <a:lnTo>
                    <a:pt x="40602" y="973"/>
                  </a:lnTo>
                  <a:cubicBezTo>
                    <a:pt x="40602" y="358"/>
                    <a:pt x="40294" y="1"/>
                    <a:pt x="3984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6829;p43">
              <a:extLst>
                <a:ext uri="{FF2B5EF4-FFF2-40B4-BE49-F238E27FC236}">
                  <a16:creationId xmlns:a16="http://schemas.microsoft.com/office/drawing/2014/main" id="{835A5290-BE6A-4E04-939B-035DE262608E}"/>
                </a:ext>
              </a:extLst>
            </p:cNvPr>
            <p:cNvSpPr/>
            <p:nvPr/>
          </p:nvSpPr>
          <p:spPr>
            <a:xfrm>
              <a:off x="3502450" y="1672600"/>
              <a:ext cx="1015050" cy="628200"/>
            </a:xfrm>
            <a:custGeom>
              <a:avLst/>
              <a:gdLst/>
              <a:ahLst/>
              <a:cxnLst/>
              <a:rect l="l" t="t" r="r" b="b"/>
              <a:pathLst>
                <a:path w="40602" h="25128" extrusionOk="0">
                  <a:moveTo>
                    <a:pt x="39846" y="1"/>
                  </a:moveTo>
                  <a:cubicBezTo>
                    <a:pt x="39663" y="1"/>
                    <a:pt x="39457" y="60"/>
                    <a:pt x="39240" y="185"/>
                  </a:cubicBezTo>
                  <a:lnTo>
                    <a:pt x="878" y="22332"/>
                  </a:lnTo>
                  <a:cubicBezTo>
                    <a:pt x="396" y="22612"/>
                    <a:pt x="1" y="23294"/>
                    <a:pt x="1" y="23855"/>
                  </a:cubicBezTo>
                  <a:lnTo>
                    <a:pt x="1" y="25128"/>
                  </a:lnTo>
                  <a:lnTo>
                    <a:pt x="40602" y="1684"/>
                  </a:lnTo>
                  <a:lnTo>
                    <a:pt x="40602" y="973"/>
                  </a:lnTo>
                  <a:cubicBezTo>
                    <a:pt x="40602" y="358"/>
                    <a:pt x="40294" y="1"/>
                    <a:pt x="398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6830;p43">
              <a:extLst>
                <a:ext uri="{FF2B5EF4-FFF2-40B4-BE49-F238E27FC236}">
                  <a16:creationId xmlns:a16="http://schemas.microsoft.com/office/drawing/2014/main" id="{63C7C536-12C4-4AEF-BE21-086141AE0FEF}"/>
                </a:ext>
              </a:extLst>
            </p:cNvPr>
            <p:cNvSpPr/>
            <p:nvPr/>
          </p:nvSpPr>
          <p:spPr>
            <a:xfrm>
              <a:off x="4362800" y="1753675"/>
              <a:ext cx="23475" cy="30375"/>
            </a:xfrm>
            <a:custGeom>
              <a:avLst/>
              <a:gdLst/>
              <a:ahLst/>
              <a:cxnLst/>
              <a:rect l="l" t="t" r="r" b="b"/>
              <a:pathLst>
                <a:path w="939" h="1215" extrusionOk="0">
                  <a:moveTo>
                    <a:pt x="678" y="0"/>
                  </a:moveTo>
                  <a:cubicBezTo>
                    <a:pt x="615" y="0"/>
                    <a:pt x="543" y="21"/>
                    <a:pt x="467" y="65"/>
                  </a:cubicBezTo>
                  <a:cubicBezTo>
                    <a:pt x="208" y="216"/>
                    <a:pt x="0" y="577"/>
                    <a:pt x="0" y="878"/>
                  </a:cubicBezTo>
                  <a:cubicBezTo>
                    <a:pt x="0" y="1091"/>
                    <a:pt x="105" y="1215"/>
                    <a:pt x="259" y="1215"/>
                  </a:cubicBezTo>
                  <a:cubicBezTo>
                    <a:pt x="321" y="1215"/>
                    <a:pt x="392" y="1194"/>
                    <a:pt x="467" y="1150"/>
                  </a:cubicBezTo>
                  <a:cubicBezTo>
                    <a:pt x="727" y="1000"/>
                    <a:pt x="938" y="635"/>
                    <a:pt x="938" y="334"/>
                  </a:cubicBezTo>
                  <a:cubicBezTo>
                    <a:pt x="938" y="122"/>
                    <a:pt x="832" y="0"/>
                    <a:pt x="67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6831;p43">
              <a:extLst>
                <a:ext uri="{FF2B5EF4-FFF2-40B4-BE49-F238E27FC236}">
                  <a16:creationId xmlns:a16="http://schemas.microsoft.com/office/drawing/2014/main" id="{77D061E9-5801-4D90-9D94-F72C1689CB42}"/>
                </a:ext>
              </a:extLst>
            </p:cNvPr>
            <p:cNvSpPr/>
            <p:nvPr/>
          </p:nvSpPr>
          <p:spPr>
            <a:xfrm>
              <a:off x="4409375" y="1726750"/>
              <a:ext cx="23475" cy="30350"/>
            </a:xfrm>
            <a:custGeom>
              <a:avLst/>
              <a:gdLst/>
              <a:ahLst/>
              <a:cxnLst/>
              <a:rect l="l" t="t" r="r" b="b"/>
              <a:pathLst>
                <a:path w="939" h="1214" extrusionOk="0">
                  <a:moveTo>
                    <a:pt x="680" y="1"/>
                  </a:moveTo>
                  <a:cubicBezTo>
                    <a:pt x="617" y="1"/>
                    <a:pt x="547" y="21"/>
                    <a:pt x="472" y="64"/>
                  </a:cubicBezTo>
                  <a:cubicBezTo>
                    <a:pt x="212" y="214"/>
                    <a:pt x="1" y="579"/>
                    <a:pt x="1" y="879"/>
                  </a:cubicBezTo>
                  <a:cubicBezTo>
                    <a:pt x="1" y="1092"/>
                    <a:pt x="107" y="1214"/>
                    <a:pt x="261" y="1214"/>
                  </a:cubicBezTo>
                  <a:cubicBezTo>
                    <a:pt x="324" y="1214"/>
                    <a:pt x="396" y="1193"/>
                    <a:pt x="472" y="1149"/>
                  </a:cubicBezTo>
                  <a:cubicBezTo>
                    <a:pt x="731" y="999"/>
                    <a:pt x="939" y="637"/>
                    <a:pt x="939" y="337"/>
                  </a:cubicBezTo>
                  <a:cubicBezTo>
                    <a:pt x="939" y="123"/>
                    <a:pt x="834" y="1"/>
                    <a:pt x="68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6832;p43">
              <a:extLst>
                <a:ext uri="{FF2B5EF4-FFF2-40B4-BE49-F238E27FC236}">
                  <a16:creationId xmlns:a16="http://schemas.microsoft.com/office/drawing/2014/main" id="{645D21E6-149E-4773-826A-9C4EE3156BB1}"/>
                </a:ext>
              </a:extLst>
            </p:cNvPr>
            <p:cNvSpPr/>
            <p:nvPr/>
          </p:nvSpPr>
          <p:spPr>
            <a:xfrm>
              <a:off x="4455975" y="1699850"/>
              <a:ext cx="23475" cy="30350"/>
            </a:xfrm>
            <a:custGeom>
              <a:avLst/>
              <a:gdLst/>
              <a:ahLst/>
              <a:cxnLst/>
              <a:rect l="l" t="t" r="r" b="b"/>
              <a:pathLst>
                <a:path w="939" h="1214" extrusionOk="0">
                  <a:moveTo>
                    <a:pt x="679" y="1"/>
                  </a:moveTo>
                  <a:cubicBezTo>
                    <a:pt x="617" y="1"/>
                    <a:pt x="546" y="21"/>
                    <a:pt x="471" y="64"/>
                  </a:cubicBezTo>
                  <a:cubicBezTo>
                    <a:pt x="212" y="214"/>
                    <a:pt x="0" y="580"/>
                    <a:pt x="0" y="877"/>
                  </a:cubicBezTo>
                  <a:cubicBezTo>
                    <a:pt x="0" y="1090"/>
                    <a:pt x="107" y="1214"/>
                    <a:pt x="262" y="1214"/>
                  </a:cubicBezTo>
                  <a:cubicBezTo>
                    <a:pt x="325" y="1214"/>
                    <a:pt x="396" y="1193"/>
                    <a:pt x="471" y="1150"/>
                  </a:cubicBezTo>
                  <a:cubicBezTo>
                    <a:pt x="730" y="1000"/>
                    <a:pt x="938" y="635"/>
                    <a:pt x="938" y="337"/>
                  </a:cubicBezTo>
                  <a:cubicBezTo>
                    <a:pt x="938" y="124"/>
                    <a:pt x="833" y="1"/>
                    <a:pt x="67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6833;p43">
              <a:extLst>
                <a:ext uri="{FF2B5EF4-FFF2-40B4-BE49-F238E27FC236}">
                  <a16:creationId xmlns:a16="http://schemas.microsoft.com/office/drawing/2014/main" id="{F68F6DB2-F4F6-4069-87F4-4EBC7614D175}"/>
                </a:ext>
              </a:extLst>
            </p:cNvPr>
            <p:cNvSpPr/>
            <p:nvPr/>
          </p:nvSpPr>
          <p:spPr>
            <a:xfrm>
              <a:off x="3502450" y="1714675"/>
              <a:ext cx="1015050" cy="729050"/>
            </a:xfrm>
            <a:custGeom>
              <a:avLst/>
              <a:gdLst/>
              <a:ahLst/>
              <a:cxnLst/>
              <a:rect l="l" t="t" r="r" b="b"/>
              <a:pathLst>
                <a:path w="40602" h="29162" extrusionOk="0">
                  <a:moveTo>
                    <a:pt x="40602" y="1"/>
                  </a:moveTo>
                  <a:lnTo>
                    <a:pt x="1" y="23445"/>
                  </a:lnTo>
                  <a:lnTo>
                    <a:pt x="1" y="29161"/>
                  </a:lnTo>
                  <a:lnTo>
                    <a:pt x="40602" y="5721"/>
                  </a:lnTo>
                  <a:lnTo>
                    <a:pt x="40602"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6834;p43">
              <a:extLst>
                <a:ext uri="{FF2B5EF4-FFF2-40B4-BE49-F238E27FC236}">
                  <a16:creationId xmlns:a16="http://schemas.microsoft.com/office/drawing/2014/main" id="{1C13BAEB-5E78-499D-AA6A-D75DCCA663D8}"/>
                </a:ext>
              </a:extLst>
            </p:cNvPr>
            <p:cNvSpPr/>
            <p:nvPr/>
          </p:nvSpPr>
          <p:spPr>
            <a:xfrm>
              <a:off x="3502450" y="1714675"/>
              <a:ext cx="1015050" cy="729050"/>
            </a:xfrm>
            <a:custGeom>
              <a:avLst/>
              <a:gdLst/>
              <a:ahLst/>
              <a:cxnLst/>
              <a:rect l="l" t="t" r="r" b="b"/>
              <a:pathLst>
                <a:path w="40602" h="29162" extrusionOk="0">
                  <a:moveTo>
                    <a:pt x="40602" y="1"/>
                  </a:moveTo>
                  <a:lnTo>
                    <a:pt x="1" y="23445"/>
                  </a:lnTo>
                  <a:lnTo>
                    <a:pt x="1" y="29161"/>
                  </a:lnTo>
                  <a:lnTo>
                    <a:pt x="40602" y="5721"/>
                  </a:lnTo>
                  <a:lnTo>
                    <a:pt x="4060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6835;p43">
              <a:extLst>
                <a:ext uri="{FF2B5EF4-FFF2-40B4-BE49-F238E27FC236}">
                  <a16:creationId xmlns:a16="http://schemas.microsoft.com/office/drawing/2014/main" id="{5B1E4E1B-5575-4A76-94AF-1530EC6C1C79}"/>
                </a:ext>
              </a:extLst>
            </p:cNvPr>
            <p:cNvSpPr/>
            <p:nvPr/>
          </p:nvSpPr>
          <p:spPr>
            <a:xfrm>
              <a:off x="3558425" y="2289375"/>
              <a:ext cx="53100" cy="80850"/>
            </a:xfrm>
            <a:custGeom>
              <a:avLst/>
              <a:gdLst/>
              <a:ahLst/>
              <a:cxnLst/>
              <a:rect l="l" t="t" r="r" b="b"/>
              <a:pathLst>
                <a:path w="2124" h="3234" extrusionOk="0">
                  <a:moveTo>
                    <a:pt x="1365" y="834"/>
                  </a:moveTo>
                  <a:cubicBezTo>
                    <a:pt x="1409" y="834"/>
                    <a:pt x="1445" y="845"/>
                    <a:pt x="1475" y="866"/>
                  </a:cubicBezTo>
                  <a:cubicBezTo>
                    <a:pt x="1561" y="928"/>
                    <a:pt x="1605" y="1078"/>
                    <a:pt x="1605" y="1317"/>
                  </a:cubicBezTo>
                  <a:cubicBezTo>
                    <a:pt x="1605" y="1603"/>
                    <a:pt x="1550" y="1849"/>
                    <a:pt x="1441" y="2051"/>
                  </a:cubicBezTo>
                  <a:cubicBezTo>
                    <a:pt x="1336" y="2255"/>
                    <a:pt x="1168" y="2419"/>
                    <a:pt x="939" y="2552"/>
                  </a:cubicBezTo>
                  <a:cubicBezTo>
                    <a:pt x="860" y="2596"/>
                    <a:pt x="783" y="2634"/>
                    <a:pt x="704" y="2658"/>
                  </a:cubicBezTo>
                  <a:cubicBezTo>
                    <a:pt x="641" y="2677"/>
                    <a:pt x="586" y="2687"/>
                    <a:pt x="545" y="2687"/>
                  </a:cubicBezTo>
                  <a:cubicBezTo>
                    <a:pt x="534" y="2687"/>
                    <a:pt x="525" y="2687"/>
                    <a:pt x="516" y="2685"/>
                  </a:cubicBezTo>
                  <a:lnTo>
                    <a:pt x="516" y="1723"/>
                  </a:lnTo>
                  <a:cubicBezTo>
                    <a:pt x="516" y="1569"/>
                    <a:pt x="567" y="1422"/>
                    <a:pt x="673" y="1279"/>
                  </a:cubicBezTo>
                  <a:cubicBezTo>
                    <a:pt x="783" y="1139"/>
                    <a:pt x="906" y="1027"/>
                    <a:pt x="1041" y="948"/>
                  </a:cubicBezTo>
                  <a:cubicBezTo>
                    <a:pt x="1175" y="872"/>
                    <a:pt x="1283" y="834"/>
                    <a:pt x="1365" y="834"/>
                  </a:cubicBezTo>
                  <a:close/>
                  <a:moveTo>
                    <a:pt x="454" y="0"/>
                  </a:moveTo>
                  <a:cubicBezTo>
                    <a:pt x="430" y="0"/>
                    <a:pt x="398" y="12"/>
                    <a:pt x="359" y="33"/>
                  </a:cubicBezTo>
                  <a:lnTo>
                    <a:pt x="151" y="153"/>
                  </a:lnTo>
                  <a:cubicBezTo>
                    <a:pt x="96" y="183"/>
                    <a:pt x="59" y="221"/>
                    <a:pt x="35" y="262"/>
                  </a:cubicBezTo>
                  <a:cubicBezTo>
                    <a:pt x="11" y="306"/>
                    <a:pt x="0" y="354"/>
                    <a:pt x="0" y="416"/>
                  </a:cubicBezTo>
                  <a:lnTo>
                    <a:pt x="0" y="3218"/>
                  </a:lnTo>
                  <a:cubicBezTo>
                    <a:pt x="40" y="3228"/>
                    <a:pt x="86" y="3234"/>
                    <a:pt x="138" y="3234"/>
                  </a:cubicBezTo>
                  <a:cubicBezTo>
                    <a:pt x="218" y="3234"/>
                    <a:pt x="312" y="3221"/>
                    <a:pt x="421" y="3193"/>
                  </a:cubicBezTo>
                  <a:cubicBezTo>
                    <a:pt x="598" y="3149"/>
                    <a:pt x="779" y="3075"/>
                    <a:pt x="967" y="2968"/>
                  </a:cubicBezTo>
                  <a:cubicBezTo>
                    <a:pt x="1349" y="2747"/>
                    <a:pt x="1635" y="2467"/>
                    <a:pt x="1830" y="2128"/>
                  </a:cubicBezTo>
                  <a:cubicBezTo>
                    <a:pt x="2024" y="1788"/>
                    <a:pt x="2124" y="1412"/>
                    <a:pt x="2124" y="1002"/>
                  </a:cubicBezTo>
                  <a:cubicBezTo>
                    <a:pt x="2124" y="651"/>
                    <a:pt x="2042" y="425"/>
                    <a:pt x="1875" y="326"/>
                  </a:cubicBezTo>
                  <a:cubicBezTo>
                    <a:pt x="1814" y="291"/>
                    <a:pt x="1745" y="273"/>
                    <a:pt x="1666" y="273"/>
                  </a:cubicBezTo>
                  <a:cubicBezTo>
                    <a:pt x="1527" y="273"/>
                    <a:pt x="1359" y="329"/>
                    <a:pt x="1161" y="443"/>
                  </a:cubicBezTo>
                  <a:cubicBezTo>
                    <a:pt x="1032" y="518"/>
                    <a:pt x="909" y="610"/>
                    <a:pt x="792" y="712"/>
                  </a:cubicBezTo>
                  <a:cubicBezTo>
                    <a:pt x="680" y="818"/>
                    <a:pt x="588" y="924"/>
                    <a:pt x="516" y="1040"/>
                  </a:cubicBezTo>
                  <a:lnTo>
                    <a:pt x="516" y="118"/>
                  </a:lnTo>
                  <a:cubicBezTo>
                    <a:pt x="516" y="57"/>
                    <a:pt x="503" y="19"/>
                    <a:pt x="479" y="6"/>
                  </a:cubicBezTo>
                  <a:cubicBezTo>
                    <a:pt x="472" y="2"/>
                    <a:pt x="463" y="0"/>
                    <a:pt x="45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6836;p43">
              <a:extLst>
                <a:ext uri="{FF2B5EF4-FFF2-40B4-BE49-F238E27FC236}">
                  <a16:creationId xmlns:a16="http://schemas.microsoft.com/office/drawing/2014/main" id="{8F4131DC-871D-40D9-8E5A-A437B87D702B}"/>
                </a:ext>
              </a:extLst>
            </p:cNvPr>
            <p:cNvSpPr/>
            <p:nvPr/>
          </p:nvSpPr>
          <p:spPr>
            <a:xfrm>
              <a:off x="3621500" y="2252825"/>
              <a:ext cx="13150" cy="85075"/>
            </a:xfrm>
            <a:custGeom>
              <a:avLst/>
              <a:gdLst/>
              <a:ahLst/>
              <a:cxnLst/>
              <a:rect l="l" t="t" r="r" b="b"/>
              <a:pathLst>
                <a:path w="526" h="3403" extrusionOk="0">
                  <a:moveTo>
                    <a:pt x="460" y="0"/>
                  </a:moveTo>
                  <a:cubicBezTo>
                    <a:pt x="436" y="0"/>
                    <a:pt x="406" y="10"/>
                    <a:pt x="369" y="31"/>
                  </a:cubicBezTo>
                  <a:lnTo>
                    <a:pt x="153" y="158"/>
                  </a:lnTo>
                  <a:cubicBezTo>
                    <a:pt x="99" y="188"/>
                    <a:pt x="58" y="226"/>
                    <a:pt x="37" y="266"/>
                  </a:cubicBezTo>
                  <a:cubicBezTo>
                    <a:pt x="13" y="307"/>
                    <a:pt x="0" y="359"/>
                    <a:pt x="0" y="420"/>
                  </a:cubicBezTo>
                  <a:lnTo>
                    <a:pt x="0" y="3287"/>
                  </a:lnTo>
                  <a:cubicBezTo>
                    <a:pt x="0" y="3345"/>
                    <a:pt x="13" y="3379"/>
                    <a:pt x="37" y="3396"/>
                  </a:cubicBezTo>
                  <a:cubicBezTo>
                    <a:pt x="44" y="3401"/>
                    <a:pt x="52" y="3403"/>
                    <a:pt x="62" y="3403"/>
                  </a:cubicBezTo>
                  <a:cubicBezTo>
                    <a:pt x="85" y="3403"/>
                    <a:pt x="116" y="3392"/>
                    <a:pt x="153" y="3369"/>
                  </a:cubicBezTo>
                  <a:lnTo>
                    <a:pt x="369" y="3246"/>
                  </a:lnTo>
                  <a:cubicBezTo>
                    <a:pt x="426" y="3212"/>
                    <a:pt x="467" y="3174"/>
                    <a:pt x="492" y="3133"/>
                  </a:cubicBezTo>
                  <a:cubicBezTo>
                    <a:pt x="515" y="3092"/>
                    <a:pt x="525" y="3042"/>
                    <a:pt x="525" y="2987"/>
                  </a:cubicBezTo>
                  <a:lnTo>
                    <a:pt x="525" y="117"/>
                  </a:lnTo>
                  <a:cubicBezTo>
                    <a:pt x="525" y="58"/>
                    <a:pt x="512" y="21"/>
                    <a:pt x="488" y="7"/>
                  </a:cubicBezTo>
                  <a:cubicBezTo>
                    <a:pt x="480" y="3"/>
                    <a:pt x="471" y="0"/>
                    <a:pt x="46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6837;p43">
              <a:extLst>
                <a:ext uri="{FF2B5EF4-FFF2-40B4-BE49-F238E27FC236}">
                  <a16:creationId xmlns:a16="http://schemas.microsoft.com/office/drawing/2014/main" id="{08F865B5-81AD-49E5-BDD7-3588760E3D32}"/>
                </a:ext>
              </a:extLst>
            </p:cNvPr>
            <p:cNvSpPr/>
            <p:nvPr/>
          </p:nvSpPr>
          <p:spPr>
            <a:xfrm>
              <a:off x="3644625" y="2246325"/>
              <a:ext cx="55625" cy="70500"/>
            </a:xfrm>
            <a:custGeom>
              <a:avLst/>
              <a:gdLst/>
              <a:ahLst/>
              <a:cxnLst/>
              <a:rect l="l" t="t" r="r" b="b"/>
              <a:pathLst>
                <a:path w="2225" h="2820" extrusionOk="0">
                  <a:moveTo>
                    <a:pt x="1416" y="555"/>
                  </a:moveTo>
                  <a:cubicBezTo>
                    <a:pt x="1469" y="555"/>
                    <a:pt x="1514" y="569"/>
                    <a:pt x="1553" y="594"/>
                  </a:cubicBezTo>
                  <a:cubicBezTo>
                    <a:pt x="1651" y="663"/>
                    <a:pt x="1703" y="820"/>
                    <a:pt x="1703" y="1065"/>
                  </a:cubicBezTo>
                  <a:cubicBezTo>
                    <a:pt x="1703" y="1315"/>
                    <a:pt x="1651" y="1533"/>
                    <a:pt x="1553" y="1721"/>
                  </a:cubicBezTo>
                  <a:cubicBezTo>
                    <a:pt x="1451" y="1909"/>
                    <a:pt x="1303" y="2059"/>
                    <a:pt x="1109" y="2171"/>
                  </a:cubicBezTo>
                  <a:cubicBezTo>
                    <a:pt x="993" y="2238"/>
                    <a:pt x="893" y="2272"/>
                    <a:pt x="810" y="2272"/>
                  </a:cubicBezTo>
                  <a:cubicBezTo>
                    <a:pt x="756" y="2272"/>
                    <a:pt x="709" y="2258"/>
                    <a:pt x="668" y="2229"/>
                  </a:cubicBezTo>
                  <a:cubicBezTo>
                    <a:pt x="566" y="2158"/>
                    <a:pt x="515" y="1998"/>
                    <a:pt x="515" y="1752"/>
                  </a:cubicBezTo>
                  <a:cubicBezTo>
                    <a:pt x="515" y="1506"/>
                    <a:pt x="566" y="1291"/>
                    <a:pt x="668" y="1103"/>
                  </a:cubicBezTo>
                  <a:cubicBezTo>
                    <a:pt x="771" y="916"/>
                    <a:pt x="918" y="769"/>
                    <a:pt x="1109" y="660"/>
                  </a:cubicBezTo>
                  <a:cubicBezTo>
                    <a:pt x="1229" y="590"/>
                    <a:pt x="1332" y="555"/>
                    <a:pt x="1416" y="555"/>
                  </a:cubicBezTo>
                  <a:close/>
                  <a:moveTo>
                    <a:pt x="1712" y="1"/>
                  </a:moveTo>
                  <a:cubicBezTo>
                    <a:pt x="1547" y="1"/>
                    <a:pt x="1345" y="69"/>
                    <a:pt x="1109" y="205"/>
                  </a:cubicBezTo>
                  <a:cubicBezTo>
                    <a:pt x="754" y="410"/>
                    <a:pt x="481" y="676"/>
                    <a:pt x="290" y="1001"/>
                  </a:cubicBezTo>
                  <a:cubicBezTo>
                    <a:pt x="99" y="1328"/>
                    <a:pt x="0" y="1676"/>
                    <a:pt x="0" y="2048"/>
                  </a:cubicBezTo>
                  <a:cubicBezTo>
                    <a:pt x="0" y="2421"/>
                    <a:pt x="99" y="2659"/>
                    <a:pt x="290" y="2765"/>
                  </a:cubicBezTo>
                  <a:cubicBezTo>
                    <a:pt x="355" y="2801"/>
                    <a:pt x="429" y="2819"/>
                    <a:pt x="512" y="2819"/>
                  </a:cubicBezTo>
                  <a:cubicBezTo>
                    <a:pt x="675" y="2819"/>
                    <a:pt x="875" y="2751"/>
                    <a:pt x="1109" y="2615"/>
                  </a:cubicBezTo>
                  <a:cubicBezTo>
                    <a:pt x="1464" y="2410"/>
                    <a:pt x="1741" y="2144"/>
                    <a:pt x="1932" y="1817"/>
                  </a:cubicBezTo>
                  <a:cubicBezTo>
                    <a:pt x="2126" y="1489"/>
                    <a:pt x="2225" y="1138"/>
                    <a:pt x="2225" y="766"/>
                  </a:cubicBezTo>
                  <a:cubicBezTo>
                    <a:pt x="2225" y="397"/>
                    <a:pt x="2126" y="158"/>
                    <a:pt x="1932" y="52"/>
                  </a:cubicBezTo>
                  <a:cubicBezTo>
                    <a:pt x="1868" y="18"/>
                    <a:pt x="1794" y="1"/>
                    <a:pt x="171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6838;p43">
              <a:extLst>
                <a:ext uri="{FF2B5EF4-FFF2-40B4-BE49-F238E27FC236}">
                  <a16:creationId xmlns:a16="http://schemas.microsoft.com/office/drawing/2014/main" id="{22E524A9-5FC2-4BFA-B0BC-ED9BFD863586}"/>
                </a:ext>
              </a:extLst>
            </p:cNvPr>
            <p:cNvSpPr/>
            <p:nvPr/>
          </p:nvSpPr>
          <p:spPr>
            <a:xfrm>
              <a:off x="3708175" y="2207200"/>
              <a:ext cx="53100" cy="92900"/>
            </a:xfrm>
            <a:custGeom>
              <a:avLst/>
              <a:gdLst/>
              <a:ahLst/>
              <a:cxnLst/>
              <a:rect l="l" t="t" r="r" b="b"/>
              <a:pathLst>
                <a:path w="2124" h="3716" extrusionOk="0">
                  <a:moveTo>
                    <a:pt x="1608" y="538"/>
                  </a:moveTo>
                  <a:lnTo>
                    <a:pt x="1608" y="1381"/>
                  </a:lnTo>
                  <a:cubicBezTo>
                    <a:pt x="1608" y="1542"/>
                    <a:pt x="1560" y="1699"/>
                    <a:pt x="1464" y="1849"/>
                  </a:cubicBezTo>
                  <a:cubicBezTo>
                    <a:pt x="1369" y="1996"/>
                    <a:pt x="1246" y="2115"/>
                    <a:pt x="1092" y="2200"/>
                  </a:cubicBezTo>
                  <a:cubicBezTo>
                    <a:pt x="966" y="2274"/>
                    <a:pt x="861" y="2311"/>
                    <a:pt x="777" y="2311"/>
                  </a:cubicBezTo>
                  <a:cubicBezTo>
                    <a:pt x="732" y="2311"/>
                    <a:pt x="693" y="2300"/>
                    <a:pt x="659" y="2279"/>
                  </a:cubicBezTo>
                  <a:cubicBezTo>
                    <a:pt x="563" y="2221"/>
                    <a:pt x="516" y="2074"/>
                    <a:pt x="516" y="1842"/>
                  </a:cubicBezTo>
                  <a:cubicBezTo>
                    <a:pt x="516" y="1334"/>
                    <a:pt x="731" y="955"/>
                    <a:pt x="1161" y="706"/>
                  </a:cubicBezTo>
                  <a:cubicBezTo>
                    <a:pt x="1250" y="655"/>
                    <a:pt x="1332" y="617"/>
                    <a:pt x="1414" y="587"/>
                  </a:cubicBezTo>
                  <a:cubicBezTo>
                    <a:pt x="1492" y="556"/>
                    <a:pt x="1557" y="542"/>
                    <a:pt x="1608" y="538"/>
                  </a:cubicBezTo>
                  <a:close/>
                  <a:moveTo>
                    <a:pt x="1997" y="0"/>
                  </a:moveTo>
                  <a:cubicBezTo>
                    <a:pt x="1914" y="0"/>
                    <a:pt x="1818" y="14"/>
                    <a:pt x="1710" y="40"/>
                  </a:cubicBezTo>
                  <a:cubicBezTo>
                    <a:pt x="1540" y="85"/>
                    <a:pt x="1366" y="157"/>
                    <a:pt x="1188" y="259"/>
                  </a:cubicBezTo>
                  <a:cubicBezTo>
                    <a:pt x="803" y="480"/>
                    <a:pt x="509" y="757"/>
                    <a:pt x="304" y="1085"/>
                  </a:cubicBezTo>
                  <a:cubicBezTo>
                    <a:pt x="103" y="1416"/>
                    <a:pt x="1" y="1778"/>
                    <a:pt x="1" y="2177"/>
                  </a:cubicBezTo>
                  <a:cubicBezTo>
                    <a:pt x="1" y="2525"/>
                    <a:pt x="86" y="2747"/>
                    <a:pt x="256" y="2843"/>
                  </a:cubicBezTo>
                  <a:cubicBezTo>
                    <a:pt x="315" y="2874"/>
                    <a:pt x="382" y="2890"/>
                    <a:pt x="457" y="2890"/>
                  </a:cubicBezTo>
                  <a:cubicBezTo>
                    <a:pt x="599" y="2890"/>
                    <a:pt x="770" y="2832"/>
                    <a:pt x="970" y="2716"/>
                  </a:cubicBezTo>
                  <a:cubicBezTo>
                    <a:pt x="1113" y="2635"/>
                    <a:pt x="1239" y="2539"/>
                    <a:pt x="1341" y="2436"/>
                  </a:cubicBezTo>
                  <a:cubicBezTo>
                    <a:pt x="1444" y="2331"/>
                    <a:pt x="1533" y="2208"/>
                    <a:pt x="1608" y="2071"/>
                  </a:cubicBezTo>
                  <a:lnTo>
                    <a:pt x="1608" y="2071"/>
                  </a:lnTo>
                  <a:cubicBezTo>
                    <a:pt x="1608" y="2310"/>
                    <a:pt x="1567" y="2504"/>
                    <a:pt x="1482" y="2655"/>
                  </a:cubicBezTo>
                  <a:cubicBezTo>
                    <a:pt x="1396" y="2802"/>
                    <a:pt x="1264" y="2931"/>
                    <a:pt x="1079" y="3037"/>
                  </a:cubicBezTo>
                  <a:cubicBezTo>
                    <a:pt x="840" y="3174"/>
                    <a:pt x="645" y="3241"/>
                    <a:pt x="495" y="3241"/>
                  </a:cubicBezTo>
                  <a:cubicBezTo>
                    <a:pt x="478" y="3241"/>
                    <a:pt x="465" y="3245"/>
                    <a:pt x="454" y="3252"/>
                  </a:cubicBezTo>
                  <a:cubicBezTo>
                    <a:pt x="437" y="3262"/>
                    <a:pt x="420" y="3286"/>
                    <a:pt x="407" y="3327"/>
                  </a:cubicBezTo>
                  <a:lnTo>
                    <a:pt x="287" y="3627"/>
                  </a:lnTo>
                  <a:cubicBezTo>
                    <a:pt x="264" y="3682"/>
                    <a:pt x="277" y="3709"/>
                    <a:pt x="318" y="3712"/>
                  </a:cubicBezTo>
                  <a:cubicBezTo>
                    <a:pt x="332" y="3714"/>
                    <a:pt x="347" y="3715"/>
                    <a:pt x="362" y="3715"/>
                  </a:cubicBezTo>
                  <a:cubicBezTo>
                    <a:pt x="439" y="3715"/>
                    <a:pt x="538" y="3694"/>
                    <a:pt x="662" y="3651"/>
                  </a:cubicBezTo>
                  <a:cubicBezTo>
                    <a:pt x="813" y="3600"/>
                    <a:pt x="966" y="3528"/>
                    <a:pt x="1127" y="3436"/>
                  </a:cubicBezTo>
                  <a:cubicBezTo>
                    <a:pt x="1468" y="3238"/>
                    <a:pt x="1721" y="2983"/>
                    <a:pt x="1881" y="2671"/>
                  </a:cubicBezTo>
                  <a:cubicBezTo>
                    <a:pt x="2045" y="2361"/>
                    <a:pt x="2124" y="2016"/>
                    <a:pt x="2124" y="1634"/>
                  </a:cubicBezTo>
                  <a:lnTo>
                    <a:pt x="2124" y="13"/>
                  </a:lnTo>
                  <a:cubicBezTo>
                    <a:pt x="2086" y="5"/>
                    <a:pt x="2043" y="0"/>
                    <a:pt x="199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6839;p43">
              <a:extLst>
                <a:ext uri="{FF2B5EF4-FFF2-40B4-BE49-F238E27FC236}">
                  <a16:creationId xmlns:a16="http://schemas.microsoft.com/office/drawing/2014/main" id="{D1B3330A-2CFF-46B9-8212-D4CA4CC47F41}"/>
                </a:ext>
              </a:extLst>
            </p:cNvPr>
            <p:cNvSpPr/>
            <p:nvPr/>
          </p:nvSpPr>
          <p:spPr>
            <a:xfrm>
              <a:off x="3675750" y="2398050"/>
              <a:ext cx="7800" cy="515475"/>
            </a:xfrm>
            <a:custGeom>
              <a:avLst/>
              <a:gdLst/>
              <a:ahLst/>
              <a:cxnLst/>
              <a:rect l="l" t="t" r="r" b="b"/>
              <a:pathLst>
                <a:path w="312" h="20619" extrusionOk="0">
                  <a:moveTo>
                    <a:pt x="212" y="0"/>
                  </a:moveTo>
                  <a:cubicBezTo>
                    <a:pt x="195" y="0"/>
                    <a:pt x="177" y="6"/>
                    <a:pt x="157" y="18"/>
                  </a:cubicBezTo>
                  <a:cubicBezTo>
                    <a:pt x="72" y="68"/>
                    <a:pt x="1" y="218"/>
                    <a:pt x="1" y="355"/>
                  </a:cubicBezTo>
                  <a:lnTo>
                    <a:pt x="1" y="20451"/>
                  </a:lnTo>
                  <a:cubicBezTo>
                    <a:pt x="1" y="20554"/>
                    <a:pt x="44" y="20618"/>
                    <a:pt x="103" y="20618"/>
                  </a:cubicBezTo>
                  <a:cubicBezTo>
                    <a:pt x="120" y="20618"/>
                    <a:pt x="138" y="20613"/>
                    <a:pt x="157" y="20601"/>
                  </a:cubicBezTo>
                  <a:cubicBezTo>
                    <a:pt x="243" y="20550"/>
                    <a:pt x="311" y="20396"/>
                    <a:pt x="311" y="20263"/>
                  </a:cubicBezTo>
                  <a:lnTo>
                    <a:pt x="311" y="168"/>
                  </a:lnTo>
                  <a:cubicBezTo>
                    <a:pt x="311" y="64"/>
                    <a:pt x="270" y="0"/>
                    <a:pt x="2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6840;p43">
              <a:extLst>
                <a:ext uri="{FF2B5EF4-FFF2-40B4-BE49-F238E27FC236}">
                  <a16:creationId xmlns:a16="http://schemas.microsoft.com/office/drawing/2014/main" id="{48C85CE8-19E4-4F17-9161-4D0FCE82EAB9}"/>
                </a:ext>
              </a:extLst>
            </p:cNvPr>
            <p:cNvSpPr/>
            <p:nvPr/>
          </p:nvSpPr>
          <p:spPr>
            <a:xfrm>
              <a:off x="3365525" y="2472275"/>
              <a:ext cx="247525" cy="317400"/>
            </a:xfrm>
            <a:custGeom>
              <a:avLst/>
              <a:gdLst/>
              <a:ahLst/>
              <a:cxnLst/>
              <a:rect l="l" t="t" r="r" b="b"/>
              <a:pathLst>
                <a:path w="9901" h="12696" extrusionOk="0">
                  <a:moveTo>
                    <a:pt x="9609" y="1"/>
                  </a:moveTo>
                  <a:cubicBezTo>
                    <a:pt x="9539" y="1"/>
                    <a:pt x="9459" y="24"/>
                    <a:pt x="9375" y="72"/>
                  </a:cubicBezTo>
                  <a:lnTo>
                    <a:pt x="525" y="5182"/>
                  </a:lnTo>
                  <a:cubicBezTo>
                    <a:pt x="235" y="5349"/>
                    <a:pt x="0" y="5758"/>
                    <a:pt x="0" y="6096"/>
                  </a:cubicBezTo>
                  <a:lnTo>
                    <a:pt x="0" y="12318"/>
                  </a:lnTo>
                  <a:cubicBezTo>
                    <a:pt x="0" y="12557"/>
                    <a:pt x="118" y="12695"/>
                    <a:pt x="289" y="12695"/>
                  </a:cubicBezTo>
                  <a:cubicBezTo>
                    <a:pt x="360" y="12695"/>
                    <a:pt x="441" y="12672"/>
                    <a:pt x="525" y="12622"/>
                  </a:cubicBezTo>
                  <a:lnTo>
                    <a:pt x="9375" y="7516"/>
                  </a:lnTo>
                  <a:cubicBezTo>
                    <a:pt x="9666" y="7345"/>
                    <a:pt x="9901" y="6939"/>
                    <a:pt x="9901" y="6601"/>
                  </a:cubicBezTo>
                  <a:lnTo>
                    <a:pt x="9901" y="379"/>
                  </a:lnTo>
                  <a:cubicBezTo>
                    <a:pt x="9901" y="139"/>
                    <a:pt x="9782" y="1"/>
                    <a:pt x="96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6841;p43">
              <a:extLst>
                <a:ext uri="{FF2B5EF4-FFF2-40B4-BE49-F238E27FC236}">
                  <a16:creationId xmlns:a16="http://schemas.microsoft.com/office/drawing/2014/main" id="{98232CA8-64A6-46AC-8B8F-0CABB7321B82}"/>
                </a:ext>
              </a:extLst>
            </p:cNvPr>
            <p:cNvSpPr/>
            <p:nvPr/>
          </p:nvSpPr>
          <p:spPr>
            <a:xfrm>
              <a:off x="3365525" y="2472275"/>
              <a:ext cx="247525" cy="165625"/>
            </a:xfrm>
            <a:custGeom>
              <a:avLst/>
              <a:gdLst/>
              <a:ahLst/>
              <a:cxnLst/>
              <a:rect l="l" t="t" r="r" b="b"/>
              <a:pathLst>
                <a:path w="9901" h="6625" extrusionOk="0">
                  <a:moveTo>
                    <a:pt x="9609" y="1"/>
                  </a:moveTo>
                  <a:cubicBezTo>
                    <a:pt x="9539" y="1"/>
                    <a:pt x="9459" y="24"/>
                    <a:pt x="9375" y="72"/>
                  </a:cubicBezTo>
                  <a:lnTo>
                    <a:pt x="525" y="5182"/>
                  </a:lnTo>
                  <a:cubicBezTo>
                    <a:pt x="235" y="5349"/>
                    <a:pt x="0" y="5758"/>
                    <a:pt x="0" y="6096"/>
                  </a:cubicBezTo>
                  <a:lnTo>
                    <a:pt x="0" y="6625"/>
                  </a:lnTo>
                  <a:lnTo>
                    <a:pt x="9901" y="908"/>
                  </a:lnTo>
                  <a:lnTo>
                    <a:pt x="9901" y="379"/>
                  </a:lnTo>
                  <a:cubicBezTo>
                    <a:pt x="9901" y="139"/>
                    <a:pt x="9782" y="1"/>
                    <a:pt x="9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6842;p43">
              <a:extLst>
                <a:ext uri="{FF2B5EF4-FFF2-40B4-BE49-F238E27FC236}">
                  <a16:creationId xmlns:a16="http://schemas.microsoft.com/office/drawing/2014/main" id="{0F454EDD-8627-4718-915E-CC700C9A433E}"/>
                </a:ext>
              </a:extLst>
            </p:cNvPr>
            <p:cNvSpPr/>
            <p:nvPr/>
          </p:nvSpPr>
          <p:spPr>
            <a:xfrm>
              <a:off x="3390250" y="2594975"/>
              <a:ext cx="99000" cy="157275"/>
            </a:xfrm>
            <a:custGeom>
              <a:avLst/>
              <a:gdLst/>
              <a:ahLst/>
              <a:cxnLst/>
              <a:rect l="l" t="t" r="r" b="b"/>
              <a:pathLst>
                <a:path w="3960" h="6291" extrusionOk="0">
                  <a:moveTo>
                    <a:pt x="3960" y="0"/>
                  </a:moveTo>
                  <a:lnTo>
                    <a:pt x="1" y="2290"/>
                  </a:lnTo>
                  <a:lnTo>
                    <a:pt x="1" y="6291"/>
                  </a:lnTo>
                  <a:lnTo>
                    <a:pt x="3960" y="4004"/>
                  </a:lnTo>
                  <a:lnTo>
                    <a:pt x="396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6843;p43">
              <a:extLst>
                <a:ext uri="{FF2B5EF4-FFF2-40B4-BE49-F238E27FC236}">
                  <a16:creationId xmlns:a16="http://schemas.microsoft.com/office/drawing/2014/main" id="{70B115E1-C2DC-462F-BFB4-7D529D87BC70}"/>
                </a:ext>
              </a:extLst>
            </p:cNvPr>
            <p:cNvSpPr/>
            <p:nvPr/>
          </p:nvSpPr>
          <p:spPr>
            <a:xfrm>
              <a:off x="3390250" y="2631075"/>
              <a:ext cx="99000" cy="121175"/>
            </a:xfrm>
            <a:custGeom>
              <a:avLst/>
              <a:gdLst/>
              <a:ahLst/>
              <a:cxnLst/>
              <a:rect l="l" t="t" r="r" b="b"/>
              <a:pathLst>
                <a:path w="3960" h="4847" extrusionOk="0">
                  <a:moveTo>
                    <a:pt x="3304" y="0"/>
                  </a:moveTo>
                  <a:cubicBezTo>
                    <a:pt x="3257" y="0"/>
                    <a:pt x="3213" y="34"/>
                    <a:pt x="3185" y="103"/>
                  </a:cubicBezTo>
                  <a:lnTo>
                    <a:pt x="2291" y="2168"/>
                  </a:lnTo>
                  <a:lnTo>
                    <a:pt x="1768" y="1597"/>
                  </a:lnTo>
                  <a:cubicBezTo>
                    <a:pt x="1729" y="1553"/>
                    <a:pt x="1681" y="1531"/>
                    <a:pt x="1635" y="1531"/>
                  </a:cubicBezTo>
                  <a:cubicBezTo>
                    <a:pt x="1578" y="1531"/>
                    <a:pt x="1523" y="1564"/>
                    <a:pt x="1485" y="1628"/>
                  </a:cubicBezTo>
                  <a:lnTo>
                    <a:pt x="1" y="4266"/>
                  </a:lnTo>
                  <a:lnTo>
                    <a:pt x="1" y="4847"/>
                  </a:lnTo>
                  <a:lnTo>
                    <a:pt x="3960" y="2560"/>
                  </a:lnTo>
                  <a:lnTo>
                    <a:pt x="3960" y="846"/>
                  </a:lnTo>
                  <a:lnTo>
                    <a:pt x="3421" y="76"/>
                  </a:lnTo>
                  <a:cubicBezTo>
                    <a:pt x="3386" y="25"/>
                    <a:pt x="3344" y="0"/>
                    <a:pt x="3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6844;p43">
              <a:extLst>
                <a:ext uri="{FF2B5EF4-FFF2-40B4-BE49-F238E27FC236}">
                  <a16:creationId xmlns:a16="http://schemas.microsoft.com/office/drawing/2014/main" id="{F5698D11-51F5-4C99-B157-7F9DF7AA9545}"/>
                </a:ext>
              </a:extLst>
            </p:cNvPr>
            <p:cNvSpPr/>
            <p:nvPr/>
          </p:nvSpPr>
          <p:spPr>
            <a:xfrm>
              <a:off x="3514075" y="2541275"/>
              <a:ext cx="74250" cy="53300"/>
            </a:xfrm>
            <a:custGeom>
              <a:avLst/>
              <a:gdLst/>
              <a:ahLst/>
              <a:cxnLst/>
              <a:rect l="l" t="t" r="r" b="b"/>
              <a:pathLst>
                <a:path w="2970" h="2132" extrusionOk="0">
                  <a:moveTo>
                    <a:pt x="2801" y="0"/>
                  </a:moveTo>
                  <a:cubicBezTo>
                    <a:pt x="2757" y="0"/>
                    <a:pt x="2706" y="15"/>
                    <a:pt x="2652" y="46"/>
                  </a:cubicBezTo>
                  <a:lnTo>
                    <a:pt x="314" y="1394"/>
                  </a:lnTo>
                  <a:cubicBezTo>
                    <a:pt x="140" y="1497"/>
                    <a:pt x="0" y="1732"/>
                    <a:pt x="0" y="1923"/>
                  </a:cubicBezTo>
                  <a:cubicBezTo>
                    <a:pt x="0" y="2056"/>
                    <a:pt x="68" y="2131"/>
                    <a:pt x="168" y="2131"/>
                  </a:cubicBezTo>
                  <a:cubicBezTo>
                    <a:pt x="211" y="2131"/>
                    <a:pt x="261" y="2117"/>
                    <a:pt x="314" y="2087"/>
                  </a:cubicBezTo>
                  <a:lnTo>
                    <a:pt x="2652" y="735"/>
                  </a:lnTo>
                  <a:cubicBezTo>
                    <a:pt x="2829" y="637"/>
                    <a:pt x="2969" y="398"/>
                    <a:pt x="2969" y="207"/>
                  </a:cubicBezTo>
                  <a:cubicBezTo>
                    <a:pt x="2969" y="76"/>
                    <a:pt x="2902" y="0"/>
                    <a:pt x="28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6845;p43">
              <a:extLst>
                <a:ext uri="{FF2B5EF4-FFF2-40B4-BE49-F238E27FC236}">
                  <a16:creationId xmlns:a16="http://schemas.microsoft.com/office/drawing/2014/main" id="{BFBE4CA4-EEB8-4DD5-9195-F27AE8B4B4C5}"/>
                </a:ext>
              </a:extLst>
            </p:cNvPr>
            <p:cNvSpPr/>
            <p:nvPr/>
          </p:nvSpPr>
          <p:spPr>
            <a:xfrm>
              <a:off x="3514075" y="2582425"/>
              <a:ext cx="74250" cy="53325"/>
            </a:xfrm>
            <a:custGeom>
              <a:avLst/>
              <a:gdLst/>
              <a:ahLst/>
              <a:cxnLst/>
              <a:rect l="l" t="t" r="r" b="b"/>
              <a:pathLst>
                <a:path w="2970" h="2133" extrusionOk="0">
                  <a:moveTo>
                    <a:pt x="2800" y="1"/>
                  </a:moveTo>
                  <a:cubicBezTo>
                    <a:pt x="2756" y="1"/>
                    <a:pt x="2706" y="15"/>
                    <a:pt x="2652" y="45"/>
                  </a:cubicBezTo>
                  <a:lnTo>
                    <a:pt x="314" y="1397"/>
                  </a:lnTo>
                  <a:cubicBezTo>
                    <a:pt x="140" y="1496"/>
                    <a:pt x="0" y="1735"/>
                    <a:pt x="0" y="1922"/>
                  </a:cubicBezTo>
                  <a:cubicBezTo>
                    <a:pt x="0" y="2055"/>
                    <a:pt x="68" y="2132"/>
                    <a:pt x="168" y="2132"/>
                  </a:cubicBezTo>
                  <a:cubicBezTo>
                    <a:pt x="211" y="2132"/>
                    <a:pt x="261" y="2117"/>
                    <a:pt x="314" y="2086"/>
                  </a:cubicBezTo>
                  <a:lnTo>
                    <a:pt x="2652" y="738"/>
                  </a:lnTo>
                  <a:cubicBezTo>
                    <a:pt x="2829" y="636"/>
                    <a:pt x="2969" y="400"/>
                    <a:pt x="2969" y="209"/>
                  </a:cubicBezTo>
                  <a:cubicBezTo>
                    <a:pt x="2969" y="76"/>
                    <a:pt x="2902" y="1"/>
                    <a:pt x="28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6846;p43">
              <a:extLst>
                <a:ext uri="{FF2B5EF4-FFF2-40B4-BE49-F238E27FC236}">
                  <a16:creationId xmlns:a16="http://schemas.microsoft.com/office/drawing/2014/main" id="{96B010DE-207C-4DD7-9A19-8E68FBDBE703}"/>
                </a:ext>
              </a:extLst>
            </p:cNvPr>
            <p:cNvSpPr/>
            <p:nvPr/>
          </p:nvSpPr>
          <p:spPr>
            <a:xfrm>
              <a:off x="3514075" y="2623600"/>
              <a:ext cx="74250" cy="53275"/>
            </a:xfrm>
            <a:custGeom>
              <a:avLst/>
              <a:gdLst/>
              <a:ahLst/>
              <a:cxnLst/>
              <a:rect l="l" t="t" r="r" b="b"/>
              <a:pathLst>
                <a:path w="2970" h="2131" extrusionOk="0">
                  <a:moveTo>
                    <a:pt x="2801" y="1"/>
                  </a:moveTo>
                  <a:cubicBezTo>
                    <a:pt x="2757" y="1"/>
                    <a:pt x="2706" y="16"/>
                    <a:pt x="2652" y="47"/>
                  </a:cubicBezTo>
                  <a:lnTo>
                    <a:pt x="314" y="1394"/>
                  </a:lnTo>
                  <a:cubicBezTo>
                    <a:pt x="140" y="1497"/>
                    <a:pt x="0" y="1733"/>
                    <a:pt x="0" y="1923"/>
                  </a:cubicBezTo>
                  <a:cubicBezTo>
                    <a:pt x="0" y="2056"/>
                    <a:pt x="67" y="2131"/>
                    <a:pt x="165" y="2131"/>
                  </a:cubicBezTo>
                  <a:cubicBezTo>
                    <a:pt x="210" y="2131"/>
                    <a:pt x="260" y="2116"/>
                    <a:pt x="314" y="2084"/>
                  </a:cubicBezTo>
                  <a:lnTo>
                    <a:pt x="2652" y="736"/>
                  </a:lnTo>
                  <a:cubicBezTo>
                    <a:pt x="2829" y="633"/>
                    <a:pt x="2969" y="398"/>
                    <a:pt x="2969" y="207"/>
                  </a:cubicBezTo>
                  <a:cubicBezTo>
                    <a:pt x="2969" y="76"/>
                    <a:pt x="2902" y="1"/>
                    <a:pt x="280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6847;p43">
              <a:extLst>
                <a:ext uri="{FF2B5EF4-FFF2-40B4-BE49-F238E27FC236}">
                  <a16:creationId xmlns:a16="http://schemas.microsoft.com/office/drawing/2014/main" id="{4EB81C36-5090-406D-AD23-480B6CB87CEA}"/>
                </a:ext>
              </a:extLst>
            </p:cNvPr>
            <p:cNvSpPr/>
            <p:nvPr/>
          </p:nvSpPr>
          <p:spPr>
            <a:xfrm>
              <a:off x="3365525" y="2713150"/>
              <a:ext cx="247525" cy="317425"/>
            </a:xfrm>
            <a:custGeom>
              <a:avLst/>
              <a:gdLst/>
              <a:ahLst/>
              <a:cxnLst/>
              <a:rect l="l" t="t" r="r" b="b"/>
              <a:pathLst>
                <a:path w="9901" h="12697" extrusionOk="0">
                  <a:moveTo>
                    <a:pt x="9609" y="1"/>
                  </a:moveTo>
                  <a:cubicBezTo>
                    <a:pt x="9539" y="1"/>
                    <a:pt x="9459" y="24"/>
                    <a:pt x="9375" y="72"/>
                  </a:cubicBezTo>
                  <a:lnTo>
                    <a:pt x="525" y="5181"/>
                  </a:lnTo>
                  <a:cubicBezTo>
                    <a:pt x="235" y="5348"/>
                    <a:pt x="0" y="5758"/>
                    <a:pt x="0" y="6096"/>
                  </a:cubicBezTo>
                  <a:lnTo>
                    <a:pt x="0" y="12318"/>
                  </a:lnTo>
                  <a:cubicBezTo>
                    <a:pt x="0" y="12558"/>
                    <a:pt x="119" y="12696"/>
                    <a:pt x="292" y="12696"/>
                  </a:cubicBezTo>
                  <a:cubicBezTo>
                    <a:pt x="362" y="12696"/>
                    <a:pt x="442" y="12674"/>
                    <a:pt x="525" y="12625"/>
                  </a:cubicBezTo>
                  <a:lnTo>
                    <a:pt x="9375" y="7516"/>
                  </a:lnTo>
                  <a:cubicBezTo>
                    <a:pt x="9666" y="7348"/>
                    <a:pt x="9901" y="6939"/>
                    <a:pt x="9901" y="6601"/>
                  </a:cubicBezTo>
                  <a:lnTo>
                    <a:pt x="9901" y="379"/>
                  </a:lnTo>
                  <a:cubicBezTo>
                    <a:pt x="9901" y="139"/>
                    <a:pt x="9782" y="1"/>
                    <a:pt x="96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6848;p43">
              <a:extLst>
                <a:ext uri="{FF2B5EF4-FFF2-40B4-BE49-F238E27FC236}">
                  <a16:creationId xmlns:a16="http://schemas.microsoft.com/office/drawing/2014/main" id="{7DAE1765-6E12-4242-A6F7-E3F95A22825A}"/>
                </a:ext>
              </a:extLst>
            </p:cNvPr>
            <p:cNvSpPr/>
            <p:nvPr/>
          </p:nvSpPr>
          <p:spPr>
            <a:xfrm>
              <a:off x="3365525" y="2713150"/>
              <a:ext cx="247525" cy="165650"/>
            </a:xfrm>
            <a:custGeom>
              <a:avLst/>
              <a:gdLst/>
              <a:ahLst/>
              <a:cxnLst/>
              <a:rect l="l" t="t" r="r" b="b"/>
              <a:pathLst>
                <a:path w="9901" h="6626" extrusionOk="0">
                  <a:moveTo>
                    <a:pt x="9609" y="1"/>
                  </a:moveTo>
                  <a:cubicBezTo>
                    <a:pt x="9539" y="1"/>
                    <a:pt x="9459" y="24"/>
                    <a:pt x="9375" y="72"/>
                  </a:cubicBezTo>
                  <a:lnTo>
                    <a:pt x="525" y="5181"/>
                  </a:lnTo>
                  <a:cubicBezTo>
                    <a:pt x="235" y="5348"/>
                    <a:pt x="0" y="5758"/>
                    <a:pt x="0" y="6096"/>
                  </a:cubicBezTo>
                  <a:lnTo>
                    <a:pt x="0" y="6625"/>
                  </a:lnTo>
                  <a:lnTo>
                    <a:pt x="9901" y="909"/>
                  </a:lnTo>
                  <a:lnTo>
                    <a:pt x="9901" y="379"/>
                  </a:lnTo>
                  <a:cubicBezTo>
                    <a:pt x="9901" y="139"/>
                    <a:pt x="9782" y="1"/>
                    <a:pt x="96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6849;p43">
              <a:extLst>
                <a:ext uri="{FF2B5EF4-FFF2-40B4-BE49-F238E27FC236}">
                  <a16:creationId xmlns:a16="http://schemas.microsoft.com/office/drawing/2014/main" id="{46F44F42-2539-4BCE-83F6-3C5D50ED56B8}"/>
                </a:ext>
              </a:extLst>
            </p:cNvPr>
            <p:cNvSpPr/>
            <p:nvPr/>
          </p:nvSpPr>
          <p:spPr>
            <a:xfrm>
              <a:off x="3390250" y="2835925"/>
              <a:ext cx="99000" cy="157200"/>
            </a:xfrm>
            <a:custGeom>
              <a:avLst/>
              <a:gdLst/>
              <a:ahLst/>
              <a:cxnLst/>
              <a:rect l="l" t="t" r="r" b="b"/>
              <a:pathLst>
                <a:path w="3960" h="6288" extrusionOk="0">
                  <a:moveTo>
                    <a:pt x="3960" y="1"/>
                  </a:moveTo>
                  <a:lnTo>
                    <a:pt x="1" y="2288"/>
                  </a:lnTo>
                  <a:lnTo>
                    <a:pt x="1" y="6287"/>
                  </a:lnTo>
                  <a:lnTo>
                    <a:pt x="3960" y="4000"/>
                  </a:lnTo>
                  <a:lnTo>
                    <a:pt x="396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6850;p43">
              <a:extLst>
                <a:ext uri="{FF2B5EF4-FFF2-40B4-BE49-F238E27FC236}">
                  <a16:creationId xmlns:a16="http://schemas.microsoft.com/office/drawing/2014/main" id="{319783C4-210D-4B3D-A5D3-31C77C8185C0}"/>
                </a:ext>
              </a:extLst>
            </p:cNvPr>
            <p:cNvSpPr/>
            <p:nvPr/>
          </p:nvSpPr>
          <p:spPr>
            <a:xfrm>
              <a:off x="3390250" y="2872000"/>
              <a:ext cx="99000" cy="121125"/>
            </a:xfrm>
            <a:custGeom>
              <a:avLst/>
              <a:gdLst/>
              <a:ahLst/>
              <a:cxnLst/>
              <a:rect l="l" t="t" r="r" b="b"/>
              <a:pathLst>
                <a:path w="3960" h="4845" extrusionOk="0">
                  <a:moveTo>
                    <a:pt x="3303" y="1"/>
                  </a:moveTo>
                  <a:cubicBezTo>
                    <a:pt x="3257" y="1"/>
                    <a:pt x="3212" y="34"/>
                    <a:pt x="3185" y="100"/>
                  </a:cubicBezTo>
                  <a:lnTo>
                    <a:pt x="2291" y="2165"/>
                  </a:lnTo>
                  <a:lnTo>
                    <a:pt x="1768" y="1595"/>
                  </a:lnTo>
                  <a:cubicBezTo>
                    <a:pt x="1729" y="1551"/>
                    <a:pt x="1682" y="1529"/>
                    <a:pt x="1636" y="1529"/>
                  </a:cubicBezTo>
                  <a:cubicBezTo>
                    <a:pt x="1579" y="1529"/>
                    <a:pt x="1523" y="1563"/>
                    <a:pt x="1485" y="1629"/>
                  </a:cubicBezTo>
                  <a:lnTo>
                    <a:pt x="1" y="4264"/>
                  </a:lnTo>
                  <a:lnTo>
                    <a:pt x="1" y="4844"/>
                  </a:lnTo>
                  <a:lnTo>
                    <a:pt x="3960" y="2557"/>
                  </a:lnTo>
                  <a:lnTo>
                    <a:pt x="3960" y="845"/>
                  </a:lnTo>
                  <a:lnTo>
                    <a:pt x="3421" y="76"/>
                  </a:lnTo>
                  <a:cubicBezTo>
                    <a:pt x="3386" y="26"/>
                    <a:pt x="3343" y="1"/>
                    <a:pt x="33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6851;p43">
              <a:extLst>
                <a:ext uri="{FF2B5EF4-FFF2-40B4-BE49-F238E27FC236}">
                  <a16:creationId xmlns:a16="http://schemas.microsoft.com/office/drawing/2014/main" id="{1FA28F6F-B1D9-48BF-A12F-13CF1F922575}"/>
                </a:ext>
              </a:extLst>
            </p:cNvPr>
            <p:cNvSpPr/>
            <p:nvPr/>
          </p:nvSpPr>
          <p:spPr>
            <a:xfrm>
              <a:off x="3514075" y="2782175"/>
              <a:ext cx="74250" cy="53275"/>
            </a:xfrm>
            <a:custGeom>
              <a:avLst/>
              <a:gdLst/>
              <a:ahLst/>
              <a:cxnLst/>
              <a:rect l="l" t="t" r="r" b="b"/>
              <a:pathLst>
                <a:path w="2970" h="2131" extrusionOk="0">
                  <a:moveTo>
                    <a:pt x="2800" y="0"/>
                  </a:moveTo>
                  <a:cubicBezTo>
                    <a:pt x="2756" y="0"/>
                    <a:pt x="2706" y="15"/>
                    <a:pt x="2652" y="45"/>
                  </a:cubicBezTo>
                  <a:lnTo>
                    <a:pt x="314" y="1396"/>
                  </a:lnTo>
                  <a:cubicBezTo>
                    <a:pt x="140" y="1495"/>
                    <a:pt x="0" y="1735"/>
                    <a:pt x="0" y="1922"/>
                  </a:cubicBezTo>
                  <a:cubicBezTo>
                    <a:pt x="0" y="2055"/>
                    <a:pt x="68" y="2130"/>
                    <a:pt x="168" y="2130"/>
                  </a:cubicBezTo>
                  <a:cubicBezTo>
                    <a:pt x="212" y="2130"/>
                    <a:pt x="261" y="2116"/>
                    <a:pt x="314" y="2086"/>
                  </a:cubicBezTo>
                  <a:lnTo>
                    <a:pt x="2652" y="734"/>
                  </a:lnTo>
                  <a:cubicBezTo>
                    <a:pt x="2829" y="635"/>
                    <a:pt x="2969" y="400"/>
                    <a:pt x="2969" y="208"/>
                  </a:cubicBezTo>
                  <a:cubicBezTo>
                    <a:pt x="2969" y="76"/>
                    <a:pt x="2902" y="0"/>
                    <a:pt x="280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6852;p43">
              <a:extLst>
                <a:ext uri="{FF2B5EF4-FFF2-40B4-BE49-F238E27FC236}">
                  <a16:creationId xmlns:a16="http://schemas.microsoft.com/office/drawing/2014/main" id="{54006B5E-0F03-44EC-A426-C971280F33A1}"/>
                </a:ext>
              </a:extLst>
            </p:cNvPr>
            <p:cNvSpPr/>
            <p:nvPr/>
          </p:nvSpPr>
          <p:spPr>
            <a:xfrm>
              <a:off x="3514075" y="2823325"/>
              <a:ext cx="74250" cy="53300"/>
            </a:xfrm>
            <a:custGeom>
              <a:avLst/>
              <a:gdLst/>
              <a:ahLst/>
              <a:cxnLst/>
              <a:rect l="l" t="t" r="r" b="b"/>
              <a:pathLst>
                <a:path w="2970" h="2132" extrusionOk="0">
                  <a:moveTo>
                    <a:pt x="2803" y="1"/>
                  </a:moveTo>
                  <a:cubicBezTo>
                    <a:pt x="2758" y="1"/>
                    <a:pt x="2707" y="16"/>
                    <a:pt x="2652" y="48"/>
                  </a:cubicBezTo>
                  <a:lnTo>
                    <a:pt x="314" y="1396"/>
                  </a:lnTo>
                  <a:cubicBezTo>
                    <a:pt x="140" y="1498"/>
                    <a:pt x="0" y="1733"/>
                    <a:pt x="0" y="1924"/>
                  </a:cubicBezTo>
                  <a:cubicBezTo>
                    <a:pt x="0" y="2057"/>
                    <a:pt x="67" y="2131"/>
                    <a:pt x="165" y="2131"/>
                  </a:cubicBezTo>
                  <a:cubicBezTo>
                    <a:pt x="210" y="2131"/>
                    <a:pt x="260" y="2116"/>
                    <a:pt x="314" y="2085"/>
                  </a:cubicBezTo>
                  <a:lnTo>
                    <a:pt x="2652" y="736"/>
                  </a:lnTo>
                  <a:cubicBezTo>
                    <a:pt x="2829" y="634"/>
                    <a:pt x="2969" y="399"/>
                    <a:pt x="2969" y="208"/>
                  </a:cubicBezTo>
                  <a:cubicBezTo>
                    <a:pt x="2969" y="76"/>
                    <a:pt x="2903" y="1"/>
                    <a:pt x="28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6853;p43">
              <a:extLst>
                <a:ext uri="{FF2B5EF4-FFF2-40B4-BE49-F238E27FC236}">
                  <a16:creationId xmlns:a16="http://schemas.microsoft.com/office/drawing/2014/main" id="{5DB2B614-FF31-4686-BE27-63BA0608579F}"/>
                </a:ext>
              </a:extLst>
            </p:cNvPr>
            <p:cNvSpPr/>
            <p:nvPr/>
          </p:nvSpPr>
          <p:spPr>
            <a:xfrm>
              <a:off x="3514075" y="2864500"/>
              <a:ext cx="74250" cy="53275"/>
            </a:xfrm>
            <a:custGeom>
              <a:avLst/>
              <a:gdLst/>
              <a:ahLst/>
              <a:cxnLst/>
              <a:rect l="l" t="t" r="r" b="b"/>
              <a:pathLst>
                <a:path w="2970" h="2131" extrusionOk="0">
                  <a:moveTo>
                    <a:pt x="2800" y="1"/>
                  </a:moveTo>
                  <a:cubicBezTo>
                    <a:pt x="2756" y="1"/>
                    <a:pt x="2706" y="15"/>
                    <a:pt x="2652" y="45"/>
                  </a:cubicBezTo>
                  <a:lnTo>
                    <a:pt x="314" y="1397"/>
                  </a:lnTo>
                  <a:cubicBezTo>
                    <a:pt x="140" y="1496"/>
                    <a:pt x="0" y="1731"/>
                    <a:pt x="0" y="1923"/>
                  </a:cubicBezTo>
                  <a:cubicBezTo>
                    <a:pt x="0" y="2056"/>
                    <a:pt x="68" y="2131"/>
                    <a:pt x="168" y="2131"/>
                  </a:cubicBezTo>
                  <a:cubicBezTo>
                    <a:pt x="212" y="2131"/>
                    <a:pt x="261" y="2117"/>
                    <a:pt x="314" y="2087"/>
                  </a:cubicBezTo>
                  <a:lnTo>
                    <a:pt x="2652" y="735"/>
                  </a:lnTo>
                  <a:cubicBezTo>
                    <a:pt x="2829" y="636"/>
                    <a:pt x="2969" y="397"/>
                    <a:pt x="2969" y="209"/>
                  </a:cubicBezTo>
                  <a:cubicBezTo>
                    <a:pt x="2969" y="76"/>
                    <a:pt x="2902" y="1"/>
                    <a:pt x="280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6854;p43">
              <a:extLst>
                <a:ext uri="{FF2B5EF4-FFF2-40B4-BE49-F238E27FC236}">
                  <a16:creationId xmlns:a16="http://schemas.microsoft.com/office/drawing/2014/main" id="{63BB743B-48E2-42B3-B4E2-A84A49DEB667}"/>
                </a:ext>
              </a:extLst>
            </p:cNvPr>
            <p:cNvSpPr/>
            <p:nvPr/>
          </p:nvSpPr>
          <p:spPr>
            <a:xfrm>
              <a:off x="3750075" y="2213225"/>
              <a:ext cx="706325" cy="624950"/>
            </a:xfrm>
            <a:custGeom>
              <a:avLst/>
              <a:gdLst/>
              <a:ahLst/>
              <a:cxnLst/>
              <a:rect l="l" t="t" r="r" b="b"/>
              <a:pathLst>
                <a:path w="28253" h="24998" extrusionOk="0">
                  <a:moveTo>
                    <a:pt x="27963" y="0"/>
                  </a:moveTo>
                  <a:cubicBezTo>
                    <a:pt x="27892" y="0"/>
                    <a:pt x="27812" y="23"/>
                    <a:pt x="27728" y="72"/>
                  </a:cubicBezTo>
                  <a:lnTo>
                    <a:pt x="526" y="15775"/>
                  </a:lnTo>
                  <a:cubicBezTo>
                    <a:pt x="236" y="15943"/>
                    <a:pt x="0" y="16352"/>
                    <a:pt x="0" y="16687"/>
                  </a:cubicBezTo>
                  <a:lnTo>
                    <a:pt x="0" y="24622"/>
                  </a:lnTo>
                  <a:cubicBezTo>
                    <a:pt x="0" y="24859"/>
                    <a:pt x="119" y="24997"/>
                    <a:pt x="292" y="24997"/>
                  </a:cubicBezTo>
                  <a:cubicBezTo>
                    <a:pt x="362" y="24997"/>
                    <a:pt x="442" y="24974"/>
                    <a:pt x="526" y="24926"/>
                  </a:cubicBezTo>
                  <a:lnTo>
                    <a:pt x="27728" y="9223"/>
                  </a:lnTo>
                  <a:cubicBezTo>
                    <a:pt x="28018" y="9055"/>
                    <a:pt x="28253" y="8646"/>
                    <a:pt x="28253" y="8308"/>
                  </a:cubicBezTo>
                  <a:lnTo>
                    <a:pt x="28253" y="376"/>
                  </a:lnTo>
                  <a:cubicBezTo>
                    <a:pt x="28253" y="137"/>
                    <a:pt x="28135" y="0"/>
                    <a:pt x="2796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6855;p43">
              <a:extLst>
                <a:ext uri="{FF2B5EF4-FFF2-40B4-BE49-F238E27FC236}">
                  <a16:creationId xmlns:a16="http://schemas.microsoft.com/office/drawing/2014/main" id="{64C73295-71DA-4E7D-AC2E-4DFDD1F07B03}"/>
                </a:ext>
              </a:extLst>
            </p:cNvPr>
            <p:cNvSpPr/>
            <p:nvPr/>
          </p:nvSpPr>
          <p:spPr>
            <a:xfrm>
              <a:off x="3750075" y="2213225"/>
              <a:ext cx="706325" cy="430500"/>
            </a:xfrm>
            <a:custGeom>
              <a:avLst/>
              <a:gdLst/>
              <a:ahLst/>
              <a:cxnLst/>
              <a:rect l="l" t="t" r="r" b="b"/>
              <a:pathLst>
                <a:path w="28253" h="17220" extrusionOk="0">
                  <a:moveTo>
                    <a:pt x="27963" y="0"/>
                  </a:moveTo>
                  <a:cubicBezTo>
                    <a:pt x="27892" y="0"/>
                    <a:pt x="27812" y="23"/>
                    <a:pt x="27728" y="72"/>
                  </a:cubicBezTo>
                  <a:lnTo>
                    <a:pt x="526" y="15775"/>
                  </a:lnTo>
                  <a:cubicBezTo>
                    <a:pt x="236" y="15943"/>
                    <a:pt x="0" y="16352"/>
                    <a:pt x="0" y="16687"/>
                  </a:cubicBezTo>
                  <a:lnTo>
                    <a:pt x="0" y="17220"/>
                  </a:lnTo>
                  <a:lnTo>
                    <a:pt x="28253" y="905"/>
                  </a:lnTo>
                  <a:lnTo>
                    <a:pt x="28253" y="376"/>
                  </a:lnTo>
                  <a:cubicBezTo>
                    <a:pt x="28253" y="137"/>
                    <a:pt x="28135" y="0"/>
                    <a:pt x="279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6856;p43">
              <a:extLst>
                <a:ext uri="{FF2B5EF4-FFF2-40B4-BE49-F238E27FC236}">
                  <a16:creationId xmlns:a16="http://schemas.microsoft.com/office/drawing/2014/main" id="{6BEF3DCE-CFDA-4CA2-8384-005463F5AE35}"/>
                </a:ext>
              </a:extLst>
            </p:cNvPr>
            <p:cNvSpPr/>
            <p:nvPr/>
          </p:nvSpPr>
          <p:spPr>
            <a:xfrm>
              <a:off x="3769850" y="2564975"/>
              <a:ext cx="158500" cy="242325"/>
            </a:xfrm>
            <a:custGeom>
              <a:avLst/>
              <a:gdLst/>
              <a:ahLst/>
              <a:cxnLst/>
              <a:rect l="l" t="t" r="r" b="b"/>
              <a:pathLst>
                <a:path w="6340" h="9693" extrusionOk="0">
                  <a:moveTo>
                    <a:pt x="6103" y="0"/>
                  </a:moveTo>
                  <a:cubicBezTo>
                    <a:pt x="6047" y="0"/>
                    <a:pt x="5983" y="19"/>
                    <a:pt x="5916" y="57"/>
                  </a:cubicBezTo>
                  <a:lnTo>
                    <a:pt x="421" y="3231"/>
                  </a:lnTo>
                  <a:cubicBezTo>
                    <a:pt x="189" y="3364"/>
                    <a:pt x="1" y="3692"/>
                    <a:pt x="1" y="3961"/>
                  </a:cubicBezTo>
                  <a:lnTo>
                    <a:pt x="1" y="9391"/>
                  </a:lnTo>
                  <a:cubicBezTo>
                    <a:pt x="1" y="9582"/>
                    <a:pt x="95" y="9693"/>
                    <a:pt x="232" y="9693"/>
                  </a:cubicBezTo>
                  <a:cubicBezTo>
                    <a:pt x="289" y="9693"/>
                    <a:pt x="353" y="9674"/>
                    <a:pt x="421" y="9634"/>
                  </a:cubicBezTo>
                  <a:lnTo>
                    <a:pt x="5916" y="6463"/>
                  </a:lnTo>
                  <a:cubicBezTo>
                    <a:pt x="6148" y="6330"/>
                    <a:pt x="6339" y="6003"/>
                    <a:pt x="6339" y="5733"/>
                  </a:cubicBezTo>
                  <a:lnTo>
                    <a:pt x="6339" y="303"/>
                  </a:lnTo>
                  <a:cubicBezTo>
                    <a:pt x="6339" y="111"/>
                    <a:pt x="6243" y="0"/>
                    <a:pt x="610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6857;p43">
              <a:extLst>
                <a:ext uri="{FF2B5EF4-FFF2-40B4-BE49-F238E27FC236}">
                  <a16:creationId xmlns:a16="http://schemas.microsoft.com/office/drawing/2014/main" id="{4BD4C39A-ACE9-4FA6-B61E-0E6ECBC056CC}"/>
                </a:ext>
              </a:extLst>
            </p:cNvPr>
            <p:cNvSpPr/>
            <p:nvPr/>
          </p:nvSpPr>
          <p:spPr>
            <a:xfrm>
              <a:off x="3769850" y="2608050"/>
              <a:ext cx="158500" cy="199250"/>
            </a:xfrm>
            <a:custGeom>
              <a:avLst/>
              <a:gdLst/>
              <a:ahLst/>
              <a:cxnLst/>
              <a:rect l="l" t="t" r="r" b="b"/>
              <a:pathLst>
                <a:path w="6340" h="7970" extrusionOk="0">
                  <a:moveTo>
                    <a:pt x="5087" y="0"/>
                  </a:moveTo>
                  <a:cubicBezTo>
                    <a:pt x="5009" y="0"/>
                    <a:pt x="4933" y="64"/>
                    <a:pt x="4879" y="191"/>
                  </a:cubicBezTo>
                  <a:lnTo>
                    <a:pt x="3244" y="4037"/>
                  </a:lnTo>
                  <a:lnTo>
                    <a:pt x="2448" y="3048"/>
                  </a:lnTo>
                  <a:cubicBezTo>
                    <a:pt x="2373" y="2952"/>
                    <a:pt x="2284" y="2905"/>
                    <a:pt x="2200" y="2905"/>
                  </a:cubicBezTo>
                  <a:cubicBezTo>
                    <a:pt x="2097" y="2905"/>
                    <a:pt x="2000" y="2973"/>
                    <a:pt x="1936" y="3106"/>
                  </a:cubicBezTo>
                  <a:lnTo>
                    <a:pt x="1" y="7238"/>
                  </a:lnTo>
                  <a:lnTo>
                    <a:pt x="1" y="7668"/>
                  </a:lnTo>
                  <a:cubicBezTo>
                    <a:pt x="1" y="7859"/>
                    <a:pt x="95" y="7970"/>
                    <a:pt x="232" y="7970"/>
                  </a:cubicBezTo>
                  <a:cubicBezTo>
                    <a:pt x="289" y="7970"/>
                    <a:pt x="353" y="7951"/>
                    <a:pt x="421" y="7911"/>
                  </a:cubicBezTo>
                  <a:lnTo>
                    <a:pt x="5916" y="4740"/>
                  </a:lnTo>
                  <a:cubicBezTo>
                    <a:pt x="6148" y="4607"/>
                    <a:pt x="6339" y="4280"/>
                    <a:pt x="6339" y="4010"/>
                  </a:cubicBezTo>
                  <a:lnTo>
                    <a:pt x="6339" y="2133"/>
                  </a:lnTo>
                  <a:lnTo>
                    <a:pt x="5298" y="173"/>
                  </a:lnTo>
                  <a:cubicBezTo>
                    <a:pt x="5237" y="57"/>
                    <a:pt x="5161" y="0"/>
                    <a:pt x="50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6858;p43">
              <a:extLst>
                <a:ext uri="{FF2B5EF4-FFF2-40B4-BE49-F238E27FC236}">
                  <a16:creationId xmlns:a16="http://schemas.microsoft.com/office/drawing/2014/main" id="{0B9428B6-77C0-4867-A16D-40F8EFBF1164}"/>
                </a:ext>
              </a:extLst>
            </p:cNvPr>
            <p:cNvSpPr/>
            <p:nvPr/>
          </p:nvSpPr>
          <p:spPr>
            <a:xfrm>
              <a:off x="3769850" y="2630975"/>
              <a:ext cx="39625" cy="56700"/>
            </a:xfrm>
            <a:custGeom>
              <a:avLst/>
              <a:gdLst/>
              <a:ahLst/>
              <a:cxnLst/>
              <a:rect l="l" t="t" r="r" b="b"/>
              <a:pathLst>
                <a:path w="1585" h="2268" extrusionOk="0">
                  <a:moveTo>
                    <a:pt x="1442" y="1"/>
                  </a:moveTo>
                  <a:lnTo>
                    <a:pt x="421" y="591"/>
                  </a:lnTo>
                  <a:cubicBezTo>
                    <a:pt x="189" y="724"/>
                    <a:pt x="1" y="1052"/>
                    <a:pt x="1" y="1321"/>
                  </a:cubicBezTo>
                  <a:lnTo>
                    <a:pt x="1" y="2222"/>
                  </a:lnTo>
                  <a:cubicBezTo>
                    <a:pt x="65" y="2252"/>
                    <a:pt x="137" y="2268"/>
                    <a:pt x="215" y="2268"/>
                  </a:cubicBezTo>
                  <a:cubicBezTo>
                    <a:pt x="341" y="2268"/>
                    <a:pt x="484" y="2227"/>
                    <a:pt x="636" y="2140"/>
                  </a:cubicBezTo>
                  <a:cubicBezTo>
                    <a:pt x="1158" y="1837"/>
                    <a:pt x="1585" y="1099"/>
                    <a:pt x="1585" y="496"/>
                  </a:cubicBezTo>
                  <a:cubicBezTo>
                    <a:pt x="1585" y="284"/>
                    <a:pt x="1530" y="116"/>
                    <a:pt x="14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6859;p43">
              <a:extLst>
                <a:ext uri="{FF2B5EF4-FFF2-40B4-BE49-F238E27FC236}">
                  <a16:creationId xmlns:a16="http://schemas.microsoft.com/office/drawing/2014/main" id="{D7CE1486-BF58-4131-BA5E-3FC51AFD2066}"/>
                </a:ext>
              </a:extLst>
            </p:cNvPr>
            <p:cNvSpPr/>
            <p:nvPr/>
          </p:nvSpPr>
          <p:spPr>
            <a:xfrm>
              <a:off x="3979850" y="2289900"/>
              <a:ext cx="445600" cy="270700"/>
            </a:xfrm>
            <a:custGeom>
              <a:avLst/>
              <a:gdLst/>
              <a:ahLst/>
              <a:cxnLst/>
              <a:rect l="l" t="t" r="r" b="b"/>
              <a:pathLst>
                <a:path w="17824" h="10828" extrusionOk="0">
                  <a:moveTo>
                    <a:pt x="17605" y="0"/>
                  </a:moveTo>
                  <a:cubicBezTo>
                    <a:pt x="17545" y="0"/>
                    <a:pt x="17476" y="21"/>
                    <a:pt x="17403" y="64"/>
                  </a:cubicBezTo>
                  <a:lnTo>
                    <a:pt x="420" y="9865"/>
                  </a:lnTo>
                  <a:cubicBezTo>
                    <a:pt x="188" y="9999"/>
                    <a:pt x="1" y="10309"/>
                    <a:pt x="1" y="10558"/>
                  </a:cubicBezTo>
                  <a:cubicBezTo>
                    <a:pt x="1" y="10730"/>
                    <a:pt x="90" y="10827"/>
                    <a:pt x="222" y="10827"/>
                  </a:cubicBezTo>
                  <a:cubicBezTo>
                    <a:pt x="281" y="10827"/>
                    <a:pt x="348" y="10808"/>
                    <a:pt x="420" y="10766"/>
                  </a:cubicBezTo>
                  <a:lnTo>
                    <a:pt x="17403" y="961"/>
                  </a:lnTo>
                  <a:cubicBezTo>
                    <a:pt x="17636" y="828"/>
                    <a:pt x="17823" y="518"/>
                    <a:pt x="17823" y="269"/>
                  </a:cubicBezTo>
                  <a:cubicBezTo>
                    <a:pt x="17823" y="97"/>
                    <a:pt x="17735" y="0"/>
                    <a:pt x="176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6860;p43">
              <a:extLst>
                <a:ext uri="{FF2B5EF4-FFF2-40B4-BE49-F238E27FC236}">
                  <a16:creationId xmlns:a16="http://schemas.microsoft.com/office/drawing/2014/main" id="{E4BBB517-00AC-4018-B1A8-EE843D7DB24C}"/>
                </a:ext>
              </a:extLst>
            </p:cNvPr>
            <p:cNvSpPr/>
            <p:nvPr/>
          </p:nvSpPr>
          <p:spPr>
            <a:xfrm>
              <a:off x="3979850" y="2347050"/>
              <a:ext cx="445600" cy="270725"/>
            </a:xfrm>
            <a:custGeom>
              <a:avLst/>
              <a:gdLst/>
              <a:ahLst/>
              <a:cxnLst/>
              <a:rect l="l" t="t" r="r" b="b"/>
              <a:pathLst>
                <a:path w="17824" h="10829" extrusionOk="0">
                  <a:moveTo>
                    <a:pt x="17604" y="1"/>
                  </a:moveTo>
                  <a:cubicBezTo>
                    <a:pt x="17545" y="1"/>
                    <a:pt x="17476" y="21"/>
                    <a:pt x="17403" y="64"/>
                  </a:cubicBezTo>
                  <a:lnTo>
                    <a:pt x="420" y="9866"/>
                  </a:lnTo>
                  <a:cubicBezTo>
                    <a:pt x="188" y="9999"/>
                    <a:pt x="1" y="10310"/>
                    <a:pt x="1" y="10559"/>
                  </a:cubicBezTo>
                  <a:cubicBezTo>
                    <a:pt x="1" y="10731"/>
                    <a:pt x="90" y="10828"/>
                    <a:pt x="222" y="10828"/>
                  </a:cubicBezTo>
                  <a:cubicBezTo>
                    <a:pt x="281" y="10828"/>
                    <a:pt x="348" y="10808"/>
                    <a:pt x="420" y="10767"/>
                  </a:cubicBezTo>
                  <a:lnTo>
                    <a:pt x="17403" y="962"/>
                  </a:lnTo>
                  <a:cubicBezTo>
                    <a:pt x="17636" y="829"/>
                    <a:pt x="17823" y="518"/>
                    <a:pt x="17823" y="269"/>
                  </a:cubicBezTo>
                  <a:cubicBezTo>
                    <a:pt x="17823" y="98"/>
                    <a:pt x="17735" y="1"/>
                    <a:pt x="176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6861;p43">
              <a:extLst>
                <a:ext uri="{FF2B5EF4-FFF2-40B4-BE49-F238E27FC236}">
                  <a16:creationId xmlns:a16="http://schemas.microsoft.com/office/drawing/2014/main" id="{163C48CE-BC79-4D72-88A0-C8677C5917C5}"/>
                </a:ext>
              </a:extLst>
            </p:cNvPr>
            <p:cNvSpPr/>
            <p:nvPr/>
          </p:nvSpPr>
          <p:spPr>
            <a:xfrm>
              <a:off x="3979850" y="2404225"/>
              <a:ext cx="445600" cy="270700"/>
            </a:xfrm>
            <a:custGeom>
              <a:avLst/>
              <a:gdLst/>
              <a:ahLst/>
              <a:cxnLst/>
              <a:rect l="l" t="t" r="r" b="b"/>
              <a:pathLst>
                <a:path w="17824" h="10828" extrusionOk="0">
                  <a:moveTo>
                    <a:pt x="17604" y="1"/>
                  </a:moveTo>
                  <a:cubicBezTo>
                    <a:pt x="17545" y="1"/>
                    <a:pt x="17476" y="21"/>
                    <a:pt x="17403" y="64"/>
                  </a:cubicBezTo>
                  <a:lnTo>
                    <a:pt x="420" y="9866"/>
                  </a:lnTo>
                  <a:cubicBezTo>
                    <a:pt x="188" y="10002"/>
                    <a:pt x="1" y="10313"/>
                    <a:pt x="1" y="10558"/>
                  </a:cubicBezTo>
                  <a:cubicBezTo>
                    <a:pt x="1" y="10731"/>
                    <a:pt x="90" y="10828"/>
                    <a:pt x="222" y="10828"/>
                  </a:cubicBezTo>
                  <a:cubicBezTo>
                    <a:pt x="281" y="10828"/>
                    <a:pt x="348" y="10808"/>
                    <a:pt x="420" y="10767"/>
                  </a:cubicBezTo>
                  <a:lnTo>
                    <a:pt x="17403" y="962"/>
                  </a:lnTo>
                  <a:cubicBezTo>
                    <a:pt x="17636" y="828"/>
                    <a:pt x="17823" y="518"/>
                    <a:pt x="17823" y="269"/>
                  </a:cubicBezTo>
                  <a:cubicBezTo>
                    <a:pt x="17823" y="98"/>
                    <a:pt x="17735" y="1"/>
                    <a:pt x="176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6862;p43">
              <a:extLst>
                <a:ext uri="{FF2B5EF4-FFF2-40B4-BE49-F238E27FC236}">
                  <a16:creationId xmlns:a16="http://schemas.microsoft.com/office/drawing/2014/main" id="{C42230E0-64E1-406A-AB18-C0DDC6B5980E}"/>
                </a:ext>
              </a:extLst>
            </p:cNvPr>
            <p:cNvSpPr/>
            <p:nvPr/>
          </p:nvSpPr>
          <p:spPr>
            <a:xfrm>
              <a:off x="4528675" y="1901375"/>
              <a:ext cx="166300" cy="130825"/>
            </a:xfrm>
            <a:custGeom>
              <a:avLst/>
              <a:gdLst/>
              <a:ahLst/>
              <a:cxnLst/>
              <a:rect l="l" t="t" r="r" b="b"/>
              <a:pathLst>
                <a:path w="6652" h="5233" extrusionOk="0">
                  <a:moveTo>
                    <a:pt x="972" y="1"/>
                  </a:moveTo>
                  <a:cubicBezTo>
                    <a:pt x="972" y="1"/>
                    <a:pt x="30" y="1488"/>
                    <a:pt x="17" y="1581"/>
                  </a:cubicBezTo>
                  <a:cubicBezTo>
                    <a:pt x="0" y="1676"/>
                    <a:pt x="2584" y="4437"/>
                    <a:pt x="2839" y="4717"/>
                  </a:cubicBezTo>
                  <a:cubicBezTo>
                    <a:pt x="2979" y="4870"/>
                    <a:pt x="3109" y="4993"/>
                    <a:pt x="3447" y="5014"/>
                  </a:cubicBezTo>
                  <a:cubicBezTo>
                    <a:pt x="4123" y="5054"/>
                    <a:pt x="6651" y="5232"/>
                    <a:pt x="6651" y="5232"/>
                  </a:cubicBezTo>
                  <a:lnTo>
                    <a:pt x="6252" y="3167"/>
                  </a:lnTo>
                  <a:lnTo>
                    <a:pt x="3761" y="3099"/>
                  </a:lnTo>
                  <a:cubicBezTo>
                    <a:pt x="3590" y="2956"/>
                    <a:pt x="972" y="1"/>
                    <a:pt x="97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6863;p43">
              <a:extLst>
                <a:ext uri="{FF2B5EF4-FFF2-40B4-BE49-F238E27FC236}">
                  <a16:creationId xmlns:a16="http://schemas.microsoft.com/office/drawing/2014/main" id="{9A4545C0-DBF9-45DF-A47F-EA95E8BE05E2}"/>
                </a:ext>
              </a:extLst>
            </p:cNvPr>
            <p:cNvSpPr/>
            <p:nvPr/>
          </p:nvSpPr>
          <p:spPr>
            <a:xfrm>
              <a:off x="4677550" y="1980550"/>
              <a:ext cx="106600" cy="71600"/>
            </a:xfrm>
            <a:custGeom>
              <a:avLst/>
              <a:gdLst/>
              <a:ahLst/>
              <a:cxnLst/>
              <a:rect l="l" t="t" r="r" b="b"/>
              <a:pathLst>
                <a:path w="4264" h="2864" extrusionOk="0">
                  <a:moveTo>
                    <a:pt x="297" y="0"/>
                  </a:moveTo>
                  <a:lnTo>
                    <a:pt x="0" y="2580"/>
                  </a:lnTo>
                  <a:lnTo>
                    <a:pt x="3840" y="2864"/>
                  </a:lnTo>
                  <a:lnTo>
                    <a:pt x="4264" y="90"/>
                  </a:lnTo>
                  <a:lnTo>
                    <a:pt x="297"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6864;p43">
              <a:extLst>
                <a:ext uri="{FF2B5EF4-FFF2-40B4-BE49-F238E27FC236}">
                  <a16:creationId xmlns:a16="http://schemas.microsoft.com/office/drawing/2014/main" id="{6C33E4F3-A9CC-4035-B490-0E9A8C82555F}"/>
                </a:ext>
              </a:extLst>
            </p:cNvPr>
            <p:cNvSpPr/>
            <p:nvPr/>
          </p:nvSpPr>
          <p:spPr>
            <a:xfrm>
              <a:off x="4677550" y="1980550"/>
              <a:ext cx="106600" cy="68100"/>
            </a:xfrm>
            <a:custGeom>
              <a:avLst/>
              <a:gdLst/>
              <a:ahLst/>
              <a:cxnLst/>
              <a:rect l="l" t="t" r="r" b="b"/>
              <a:pathLst>
                <a:path w="4264" h="2724" extrusionOk="0">
                  <a:moveTo>
                    <a:pt x="297" y="0"/>
                  </a:moveTo>
                  <a:lnTo>
                    <a:pt x="66" y="2021"/>
                  </a:lnTo>
                  <a:lnTo>
                    <a:pt x="0" y="2580"/>
                  </a:lnTo>
                  <a:lnTo>
                    <a:pt x="1922" y="2724"/>
                  </a:lnTo>
                  <a:lnTo>
                    <a:pt x="1922" y="2656"/>
                  </a:lnTo>
                  <a:cubicBezTo>
                    <a:pt x="1922" y="1533"/>
                    <a:pt x="2543" y="188"/>
                    <a:pt x="4264" y="90"/>
                  </a:cubicBezTo>
                  <a:lnTo>
                    <a:pt x="2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6865;p43">
              <a:extLst>
                <a:ext uri="{FF2B5EF4-FFF2-40B4-BE49-F238E27FC236}">
                  <a16:creationId xmlns:a16="http://schemas.microsoft.com/office/drawing/2014/main" id="{6E407332-4698-4972-820A-633E2577CC95}"/>
                </a:ext>
              </a:extLst>
            </p:cNvPr>
            <p:cNvSpPr/>
            <p:nvPr/>
          </p:nvSpPr>
          <p:spPr>
            <a:xfrm>
              <a:off x="3873775" y="1869900"/>
              <a:ext cx="706450" cy="624975"/>
            </a:xfrm>
            <a:custGeom>
              <a:avLst/>
              <a:gdLst/>
              <a:ahLst/>
              <a:cxnLst/>
              <a:rect l="l" t="t" r="r" b="b"/>
              <a:pathLst>
                <a:path w="28258" h="24999" extrusionOk="0">
                  <a:moveTo>
                    <a:pt x="27966" y="0"/>
                  </a:moveTo>
                  <a:cubicBezTo>
                    <a:pt x="27895" y="0"/>
                    <a:pt x="27816" y="23"/>
                    <a:pt x="27732" y="72"/>
                  </a:cubicBezTo>
                  <a:lnTo>
                    <a:pt x="530" y="15774"/>
                  </a:lnTo>
                  <a:cubicBezTo>
                    <a:pt x="240" y="15946"/>
                    <a:pt x="1" y="16352"/>
                    <a:pt x="1" y="16689"/>
                  </a:cubicBezTo>
                  <a:lnTo>
                    <a:pt x="1" y="24621"/>
                  </a:lnTo>
                  <a:cubicBezTo>
                    <a:pt x="1" y="24860"/>
                    <a:pt x="120" y="24999"/>
                    <a:pt x="293" y="24999"/>
                  </a:cubicBezTo>
                  <a:cubicBezTo>
                    <a:pt x="365" y="24999"/>
                    <a:pt x="445" y="24975"/>
                    <a:pt x="530" y="24925"/>
                  </a:cubicBezTo>
                  <a:lnTo>
                    <a:pt x="27732" y="9225"/>
                  </a:lnTo>
                  <a:cubicBezTo>
                    <a:pt x="28022" y="9054"/>
                    <a:pt x="28257" y="8645"/>
                    <a:pt x="28257" y="8311"/>
                  </a:cubicBezTo>
                  <a:lnTo>
                    <a:pt x="28257" y="379"/>
                  </a:lnTo>
                  <a:cubicBezTo>
                    <a:pt x="28257" y="139"/>
                    <a:pt x="28138" y="0"/>
                    <a:pt x="279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6866;p43">
              <a:extLst>
                <a:ext uri="{FF2B5EF4-FFF2-40B4-BE49-F238E27FC236}">
                  <a16:creationId xmlns:a16="http://schemas.microsoft.com/office/drawing/2014/main" id="{CA80BEB6-460D-4405-9EAF-0003A2DF2C89}"/>
                </a:ext>
              </a:extLst>
            </p:cNvPr>
            <p:cNvSpPr/>
            <p:nvPr/>
          </p:nvSpPr>
          <p:spPr>
            <a:xfrm>
              <a:off x="3873775" y="1869900"/>
              <a:ext cx="706450" cy="430475"/>
            </a:xfrm>
            <a:custGeom>
              <a:avLst/>
              <a:gdLst/>
              <a:ahLst/>
              <a:cxnLst/>
              <a:rect l="l" t="t" r="r" b="b"/>
              <a:pathLst>
                <a:path w="28258" h="17219" extrusionOk="0">
                  <a:moveTo>
                    <a:pt x="27966" y="0"/>
                  </a:moveTo>
                  <a:cubicBezTo>
                    <a:pt x="27895" y="0"/>
                    <a:pt x="27816" y="23"/>
                    <a:pt x="27732" y="72"/>
                  </a:cubicBezTo>
                  <a:lnTo>
                    <a:pt x="530" y="15774"/>
                  </a:lnTo>
                  <a:cubicBezTo>
                    <a:pt x="240" y="15946"/>
                    <a:pt x="1" y="16352"/>
                    <a:pt x="1" y="16689"/>
                  </a:cubicBezTo>
                  <a:lnTo>
                    <a:pt x="1" y="17218"/>
                  </a:lnTo>
                  <a:lnTo>
                    <a:pt x="28257" y="907"/>
                  </a:lnTo>
                  <a:lnTo>
                    <a:pt x="28257" y="379"/>
                  </a:lnTo>
                  <a:cubicBezTo>
                    <a:pt x="28257" y="139"/>
                    <a:pt x="28138" y="0"/>
                    <a:pt x="279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6867;p43">
              <a:extLst>
                <a:ext uri="{FF2B5EF4-FFF2-40B4-BE49-F238E27FC236}">
                  <a16:creationId xmlns:a16="http://schemas.microsoft.com/office/drawing/2014/main" id="{933C3A36-CB7B-49F2-A7F9-70B7FBD21935}"/>
                </a:ext>
              </a:extLst>
            </p:cNvPr>
            <p:cNvSpPr/>
            <p:nvPr/>
          </p:nvSpPr>
          <p:spPr>
            <a:xfrm>
              <a:off x="3893575" y="2221700"/>
              <a:ext cx="158500" cy="242300"/>
            </a:xfrm>
            <a:custGeom>
              <a:avLst/>
              <a:gdLst/>
              <a:ahLst/>
              <a:cxnLst/>
              <a:rect l="l" t="t" r="r" b="b"/>
              <a:pathLst>
                <a:path w="6340" h="9692" extrusionOk="0">
                  <a:moveTo>
                    <a:pt x="6106" y="1"/>
                  </a:moveTo>
                  <a:cubicBezTo>
                    <a:pt x="6049" y="1"/>
                    <a:pt x="5986" y="19"/>
                    <a:pt x="5919" y="58"/>
                  </a:cubicBezTo>
                  <a:lnTo>
                    <a:pt x="424" y="3228"/>
                  </a:lnTo>
                  <a:cubicBezTo>
                    <a:pt x="192" y="3365"/>
                    <a:pt x="1" y="3693"/>
                    <a:pt x="1" y="3962"/>
                  </a:cubicBezTo>
                  <a:lnTo>
                    <a:pt x="1" y="9389"/>
                  </a:lnTo>
                  <a:cubicBezTo>
                    <a:pt x="1" y="9581"/>
                    <a:pt x="97" y="9691"/>
                    <a:pt x="237" y="9691"/>
                  </a:cubicBezTo>
                  <a:cubicBezTo>
                    <a:pt x="294" y="9691"/>
                    <a:pt x="357" y="9673"/>
                    <a:pt x="424" y="9635"/>
                  </a:cubicBezTo>
                  <a:lnTo>
                    <a:pt x="5919" y="6464"/>
                  </a:lnTo>
                  <a:cubicBezTo>
                    <a:pt x="6151" y="6327"/>
                    <a:pt x="6339" y="5999"/>
                    <a:pt x="6339" y="5730"/>
                  </a:cubicBezTo>
                  <a:lnTo>
                    <a:pt x="6339" y="300"/>
                  </a:lnTo>
                  <a:cubicBezTo>
                    <a:pt x="6339" y="111"/>
                    <a:pt x="6244" y="1"/>
                    <a:pt x="610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6868;p43">
              <a:extLst>
                <a:ext uri="{FF2B5EF4-FFF2-40B4-BE49-F238E27FC236}">
                  <a16:creationId xmlns:a16="http://schemas.microsoft.com/office/drawing/2014/main" id="{6BB14C69-1FC5-4E48-AA81-206718A89D61}"/>
                </a:ext>
              </a:extLst>
            </p:cNvPr>
            <p:cNvSpPr/>
            <p:nvPr/>
          </p:nvSpPr>
          <p:spPr>
            <a:xfrm>
              <a:off x="3893575" y="2264750"/>
              <a:ext cx="158500" cy="199250"/>
            </a:xfrm>
            <a:custGeom>
              <a:avLst/>
              <a:gdLst/>
              <a:ahLst/>
              <a:cxnLst/>
              <a:rect l="l" t="t" r="r" b="b"/>
              <a:pathLst>
                <a:path w="6340" h="7970" extrusionOk="0">
                  <a:moveTo>
                    <a:pt x="5090" y="1"/>
                  </a:moveTo>
                  <a:cubicBezTo>
                    <a:pt x="5012" y="1"/>
                    <a:pt x="4936" y="65"/>
                    <a:pt x="4881" y="192"/>
                  </a:cubicBezTo>
                  <a:lnTo>
                    <a:pt x="3247" y="4039"/>
                  </a:lnTo>
                  <a:lnTo>
                    <a:pt x="2452" y="3045"/>
                  </a:lnTo>
                  <a:cubicBezTo>
                    <a:pt x="2376" y="2952"/>
                    <a:pt x="2288" y="2906"/>
                    <a:pt x="2204" y="2906"/>
                  </a:cubicBezTo>
                  <a:cubicBezTo>
                    <a:pt x="2101" y="2906"/>
                    <a:pt x="2003" y="2974"/>
                    <a:pt x="1940" y="3107"/>
                  </a:cubicBezTo>
                  <a:lnTo>
                    <a:pt x="1" y="7240"/>
                  </a:lnTo>
                  <a:lnTo>
                    <a:pt x="1" y="7667"/>
                  </a:lnTo>
                  <a:cubicBezTo>
                    <a:pt x="1" y="7859"/>
                    <a:pt x="97" y="7969"/>
                    <a:pt x="237" y="7969"/>
                  </a:cubicBezTo>
                  <a:cubicBezTo>
                    <a:pt x="294" y="7969"/>
                    <a:pt x="357" y="7951"/>
                    <a:pt x="424" y="7913"/>
                  </a:cubicBezTo>
                  <a:lnTo>
                    <a:pt x="5919" y="4742"/>
                  </a:lnTo>
                  <a:cubicBezTo>
                    <a:pt x="6151" y="4605"/>
                    <a:pt x="6339" y="4277"/>
                    <a:pt x="6339" y="4008"/>
                  </a:cubicBezTo>
                  <a:lnTo>
                    <a:pt x="6339" y="2135"/>
                  </a:lnTo>
                  <a:lnTo>
                    <a:pt x="5301" y="175"/>
                  </a:lnTo>
                  <a:cubicBezTo>
                    <a:pt x="5240" y="59"/>
                    <a:pt x="5164" y="1"/>
                    <a:pt x="5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6869;p43">
              <a:extLst>
                <a:ext uri="{FF2B5EF4-FFF2-40B4-BE49-F238E27FC236}">
                  <a16:creationId xmlns:a16="http://schemas.microsoft.com/office/drawing/2014/main" id="{17762678-C6A2-4029-B214-D6DF6BA94CF3}"/>
                </a:ext>
              </a:extLst>
            </p:cNvPr>
            <p:cNvSpPr/>
            <p:nvPr/>
          </p:nvSpPr>
          <p:spPr>
            <a:xfrm>
              <a:off x="3893575" y="2287725"/>
              <a:ext cx="39725" cy="56700"/>
            </a:xfrm>
            <a:custGeom>
              <a:avLst/>
              <a:gdLst/>
              <a:ahLst/>
              <a:cxnLst/>
              <a:rect l="l" t="t" r="r" b="b"/>
              <a:pathLst>
                <a:path w="1589" h="2268" extrusionOk="0">
                  <a:moveTo>
                    <a:pt x="1445" y="0"/>
                  </a:moveTo>
                  <a:lnTo>
                    <a:pt x="424" y="587"/>
                  </a:lnTo>
                  <a:cubicBezTo>
                    <a:pt x="192" y="724"/>
                    <a:pt x="1" y="1052"/>
                    <a:pt x="1" y="1321"/>
                  </a:cubicBezTo>
                  <a:lnTo>
                    <a:pt x="1" y="2222"/>
                  </a:lnTo>
                  <a:cubicBezTo>
                    <a:pt x="66" y="2252"/>
                    <a:pt x="138" y="2268"/>
                    <a:pt x="216" y="2268"/>
                  </a:cubicBezTo>
                  <a:cubicBezTo>
                    <a:pt x="343" y="2268"/>
                    <a:pt x="486" y="2226"/>
                    <a:pt x="639" y="2137"/>
                  </a:cubicBezTo>
                  <a:cubicBezTo>
                    <a:pt x="1162" y="1836"/>
                    <a:pt x="1588" y="1099"/>
                    <a:pt x="1588" y="495"/>
                  </a:cubicBezTo>
                  <a:cubicBezTo>
                    <a:pt x="1588" y="283"/>
                    <a:pt x="1533" y="116"/>
                    <a:pt x="14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6870;p43">
              <a:extLst>
                <a:ext uri="{FF2B5EF4-FFF2-40B4-BE49-F238E27FC236}">
                  <a16:creationId xmlns:a16="http://schemas.microsoft.com/office/drawing/2014/main" id="{80FAD42C-A63E-449D-B19E-401078095664}"/>
                </a:ext>
              </a:extLst>
            </p:cNvPr>
            <p:cNvSpPr/>
            <p:nvPr/>
          </p:nvSpPr>
          <p:spPr>
            <a:xfrm>
              <a:off x="4103575" y="1946600"/>
              <a:ext cx="445675" cy="270700"/>
            </a:xfrm>
            <a:custGeom>
              <a:avLst/>
              <a:gdLst/>
              <a:ahLst/>
              <a:cxnLst/>
              <a:rect l="l" t="t" r="r" b="b"/>
              <a:pathLst>
                <a:path w="17827" h="10828" extrusionOk="0">
                  <a:moveTo>
                    <a:pt x="17605" y="0"/>
                  </a:moveTo>
                  <a:cubicBezTo>
                    <a:pt x="17545" y="0"/>
                    <a:pt x="17476" y="20"/>
                    <a:pt x="17403" y="62"/>
                  </a:cubicBezTo>
                  <a:lnTo>
                    <a:pt x="424" y="9867"/>
                  </a:lnTo>
                  <a:cubicBezTo>
                    <a:pt x="192" y="10000"/>
                    <a:pt x="0" y="10310"/>
                    <a:pt x="0" y="10560"/>
                  </a:cubicBezTo>
                  <a:cubicBezTo>
                    <a:pt x="0" y="10731"/>
                    <a:pt x="90" y="10828"/>
                    <a:pt x="222" y="10828"/>
                  </a:cubicBezTo>
                  <a:cubicBezTo>
                    <a:pt x="282" y="10828"/>
                    <a:pt x="351" y="10808"/>
                    <a:pt x="424" y="10765"/>
                  </a:cubicBezTo>
                  <a:lnTo>
                    <a:pt x="17403" y="963"/>
                  </a:lnTo>
                  <a:cubicBezTo>
                    <a:pt x="17639" y="826"/>
                    <a:pt x="17827" y="515"/>
                    <a:pt x="17827" y="266"/>
                  </a:cubicBezTo>
                  <a:cubicBezTo>
                    <a:pt x="17827" y="97"/>
                    <a:pt x="17737" y="0"/>
                    <a:pt x="176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6871;p43">
              <a:extLst>
                <a:ext uri="{FF2B5EF4-FFF2-40B4-BE49-F238E27FC236}">
                  <a16:creationId xmlns:a16="http://schemas.microsoft.com/office/drawing/2014/main" id="{A194A35E-0B3D-465A-86F9-D92E30C32D4F}"/>
                </a:ext>
              </a:extLst>
            </p:cNvPr>
            <p:cNvSpPr/>
            <p:nvPr/>
          </p:nvSpPr>
          <p:spPr>
            <a:xfrm>
              <a:off x="4103575" y="2003775"/>
              <a:ext cx="445675" cy="270700"/>
            </a:xfrm>
            <a:custGeom>
              <a:avLst/>
              <a:gdLst/>
              <a:ahLst/>
              <a:cxnLst/>
              <a:rect l="l" t="t" r="r" b="b"/>
              <a:pathLst>
                <a:path w="17827" h="10828" extrusionOk="0">
                  <a:moveTo>
                    <a:pt x="17605" y="0"/>
                  </a:moveTo>
                  <a:cubicBezTo>
                    <a:pt x="17545" y="0"/>
                    <a:pt x="17476" y="20"/>
                    <a:pt x="17403" y="62"/>
                  </a:cubicBezTo>
                  <a:lnTo>
                    <a:pt x="424" y="9866"/>
                  </a:lnTo>
                  <a:cubicBezTo>
                    <a:pt x="192" y="10000"/>
                    <a:pt x="0" y="10310"/>
                    <a:pt x="0" y="10559"/>
                  </a:cubicBezTo>
                  <a:cubicBezTo>
                    <a:pt x="0" y="10730"/>
                    <a:pt x="90" y="10827"/>
                    <a:pt x="222" y="10827"/>
                  </a:cubicBezTo>
                  <a:cubicBezTo>
                    <a:pt x="282" y="10827"/>
                    <a:pt x="351" y="10807"/>
                    <a:pt x="424" y="10764"/>
                  </a:cubicBezTo>
                  <a:lnTo>
                    <a:pt x="17403" y="963"/>
                  </a:lnTo>
                  <a:cubicBezTo>
                    <a:pt x="17639" y="826"/>
                    <a:pt x="17827" y="515"/>
                    <a:pt x="17827" y="266"/>
                  </a:cubicBezTo>
                  <a:cubicBezTo>
                    <a:pt x="17827" y="97"/>
                    <a:pt x="17737" y="0"/>
                    <a:pt x="1760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6872;p43">
              <a:extLst>
                <a:ext uri="{FF2B5EF4-FFF2-40B4-BE49-F238E27FC236}">
                  <a16:creationId xmlns:a16="http://schemas.microsoft.com/office/drawing/2014/main" id="{1C134C86-DFE3-48BC-BF57-68D4B02C4E00}"/>
                </a:ext>
              </a:extLst>
            </p:cNvPr>
            <p:cNvSpPr/>
            <p:nvPr/>
          </p:nvSpPr>
          <p:spPr>
            <a:xfrm>
              <a:off x="4103575" y="2060950"/>
              <a:ext cx="445675" cy="270700"/>
            </a:xfrm>
            <a:custGeom>
              <a:avLst/>
              <a:gdLst/>
              <a:ahLst/>
              <a:cxnLst/>
              <a:rect l="l" t="t" r="r" b="b"/>
              <a:pathLst>
                <a:path w="17827" h="10828" extrusionOk="0">
                  <a:moveTo>
                    <a:pt x="17604" y="0"/>
                  </a:moveTo>
                  <a:cubicBezTo>
                    <a:pt x="17545" y="0"/>
                    <a:pt x="17476" y="20"/>
                    <a:pt x="17403" y="61"/>
                  </a:cubicBezTo>
                  <a:lnTo>
                    <a:pt x="424" y="9866"/>
                  </a:lnTo>
                  <a:cubicBezTo>
                    <a:pt x="192" y="10000"/>
                    <a:pt x="0" y="10310"/>
                    <a:pt x="0" y="10559"/>
                  </a:cubicBezTo>
                  <a:cubicBezTo>
                    <a:pt x="0" y="10730"/>
                    <a:pt x="90" y="10827"/>
                    <a:pt x="222" y="10827"/>
                  </a:cubicBezTo>
                  <a:cubicBezTo>
                    <a:pt x="282" y="10827"/>
                    <a:pt x="351" y="10807"/>
                    <a:pt x="424" y="10764"/>
                  </a:cubicBezTo>
                  <a:lnTo>
                    <a:pt x="17403" y="962"/>
                  </a:lnTo>
                  <a:cubicBezTo>
                    <a:pt x="17639" y="826"/>
                    <a:pt x="17827" y="515"/>
                    <a:pt x="17827" y="269"/>
                  </a:cubicBezTo>
                  <a:cubicBezTo>
                    <a:pt x="17827" y="97"/>
                    <a:pt x="17737" y="0"/>
                    <a:pt x="176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6873;p43">
              <a:extLst>
                <a:ext uri="{FF2B5EF4-FFF2-40B4-BE49-F238E27FC236}">
                  <a16:creationId xmlns:a16="http://schemas.microsoft.com/office/drawing/2014/main" id="{1E2039DD-4E74-438B-8728-1338BC99A163}"/>
                </a:ext>
              </a:extLst>
            </p:cNvPr>
            <p:cNvSpPr/>
            <p:nvPr/>
          </p:nvSpPr>
          <p:spPr>
            <a:xfrm>
              <a:off x="4860225" y="2733875"/>
              <a:ext cx="36050" cy="52500"/>
            </a:xfrm>
            <a:custGeom>
              <a:avLst/>
              <a:gdLst/>
              <a:ahLst/>
              <a:cxnLst/>
              <a:rect l="l" t="t" r="r" b="b"/>
              <a:pathLst>
                <a:path w="1442" h="2100" extrusionOk="0">
                  <a:moveTo>
                    <a:pt x="0" y="1"/>
                  </a:moveTo>
                  <a:lnTo>
                    <a:pt x="0" y="2100"/>
                  </a:lnTo>
                  <a:lnTo>
                    <a:pt x="1441" y="2100"/>
                  </a:lnTo>
                  <a:lnTo>
                    <a:pt x="1441"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6874;p43">
              <a:extLst>
                <a:ext uri="{FF2B5EF4-FFF2-40B4-BE49-F238E27FC236}">
                  <a16:creationId xmlns:a16="http://schemas.microsoft.com/office/drawing/2014/main" id="{DB57A230-8F45-4B41-B368-22B7C60308A5}"/>
                </a:ext>
              </a:extLst>
            </p:cNvPr>
            <p:cNvSpPr/>
            <p:nvPr/>
          </p:nvSpPr>
          <p:spPr>
            <a:xfrm>
              <a:off x="4733700" y="2669025"/>
              <a:ext cx="37825" cy="53700"/>
            </a:xfrm>
            <a:custGeom>
              <a:avLst/>
              <a:gdLst/>
              <a:ahLst/>
              <a:cxnLst/>
              <a:rect l="l" t="t" r="r" b="b"/>
              <a:pathLst>
                <a:path w="1513" h="2148" extrusionOk="0">
                  <a:moveTo>
                    <a:pt x="1437" y="1"/>
                  </a:moveTo>
                  <a:lnTo>
                    <a:pt x="0" y="52"/>
                  </a:lnTo>
                  <a:lnTo>
                    <a:pt x="72" y="2148"/>
                  </a:lnTo>
                  <a:lnTo>
                    <a:pt x="1512" y="2096"/>
                  </a:lnTo>
                  <a:lnTo>
                    <a:pt x="1437"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6875;p43">
              <a:extLst>
                <a:ext uri="{FF2B5EF4-FFF2-40B4-BE49-F238E27FC236}">
                  <a16:creationId xmlns:a16="http://schemas.microsoft.com/office/drawing/2014/main" id="{000AA1A8-E7C0-45A4-851E-5F4D268EB41D}"/>
                </a:ext>
              </a:extLst>
            </p:cNvPr>
            <p:cNvSpPr/>
            <p:nvPr/>
          </p:nvSpPr>
          <p:spPr>
            <a:xfrm>
              <a:off x="4696475" y="2222375"/>
              <a:ext cx="211975" cy="525100"/>
            </a:xfrm>
            <a:custGeom>
              <a:avLst/>
              <a:gdLst/>
              <a:ahLst/>
              <a:cxnLst/>
              <a:rect l="l" t="t" r="r" b="b"/>
              <a:pathLst>
                <a:path w="8479" h="21004" extrusionOk="0">
                  <a:moveTo>
                    <a:pt x="1165" y="0"/>
                  </a:moveTo>
                  <a:cubicBezTo>
                    <a:pt x="1165" y="0"/>
                    <a:pt x="1" y="9006"/>
                    <a:pt x="152" y="9863"/>
                  </a:cubicBezTo>
                  <a:cubicBezTo>
                    <a:pt x="298" y="10720"/>
                    <a:pt x="1455" y="18710"/>
                    <a:pt x="1455" y="18710"/>
                  </a:cubicBezTo>
                  <a:cubicBezTo>
                    <a:pt x="1710" y="18846"/>
                    <a:pt x="1956" y="18894"/>
                    <a:pt x="2174" y="18894"/>
                  </a:cubicBezTo>
                  <a:cubicBezTo>
                    <a:pt x="2669" y="18894"/>
                    <a:pt x="3022" y="18648"/>
                    <a:pt x="3022" y="18648"/>
                  </a:cubicBezTo>
                  <a:cubicBezTo>
                    <a:pt x="3022" y="18648"/>
                    <a:pt x="3318" y="13181"/>
                    <a:pt x="3267" y="12235"/>
                  </a:cubicBezTo>
                  <a:cubicBezTo>
                    <a:pt x="3216" y="11287"/>
                    <a:pt x="2981" y="9945"/>
                    <a:pt x="2981" y="9945"/>
                  </a:cubicBezTo>
                  <a:lnTo>
                    <a:pt x="4315" y="4239"/>
                  </a:lnTo>
                  <a:cubicBezTo>
                    <a:pt x="4315" y="4239"/>
                    <a:pt x="4698" y="9085"/>
                    <a:pt x="4920" y="10870"/>
                  </a:cubicBezTo>
                  <a:cubicBezTo>
                    <a:pt x="5178" y="12918"/>
                    <a:pt x="6482" y="20707"/>
                    <a:pt x="6482" y="20707"/>
                  </a:cubicBezTo>
                  <a:cubicBezTo>
                    <a:pt x="6800" y="20929"/>
                    <a:pt x="7086" y="21004"/>
                    <a:pt x="7327" y="21004"/>
                  </a:cubicBezTo>
                  <a:cubicBezTo>
                    <a:pt x="7810" y="21004"/>
                    <a:pt x="8110" y="20707"/>
                    <a:pt x="8110" y="20707"/>
                  </a:cubicBezTo>
                  <a:cubicBezTo>
                    <a:pt x="8110" y="20707"/>
                    <a:pt x="8288" y="14973"/>
                    <a:pt x="8397" y="12908"/>
                  </a:cubicBezTo>
                  <a:cubicBezTo>
                    <a:pt x="8479" y="11389"/>
                    <a:pt x="8107" y="10662"/>
                    <a:pt x="8073" y="10266"/>
                  </a:cubicBezTo>
                  <a:cubicBezTo>
                    <a:pt x="8073" y="10266"/>
                    <a:pt x="7895" y="1376"/>
                    <a:pt x="78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6876;p43">
              <a:extLst>
                <a:ext uri="{FF2B5EF4-FFF2-40B4-BE49-F238E27FC236}">
                  <a16:creationId xmlns:a16="http://schemas.microsoft.com/office/drawing/2014/main" id="{54F3684A-447A-49F7-93D1-252E0D9AAE4E}"/>
                </a:ext>
              </a:extLst>
            </p:cNvPr>
            <p:cNvSpPr/>
            <p:nvPr/>
          </p:nvSpPr>
          <p:spPr>
            <a:xfrm>
              <a:off x="4725575" y="1982775"/>
              <a:ext cx="168300" cy="265200"/>
            </a:xfrm>
            <a:custGeom>
              <a:avLst/>
              <a:gdLst/>
              <a:ahLst/>
              <a:cxnLst/>
              <a:rect l="l" t="t" r="r" b="b"/>
              <a:pathLst>
                <a:path w="6732" h="10608" extrusionOk="0">
                  <a:moveTo>
                    <a:pt x="2343" y="1"/>
                  </a:moveTo>
                  <a:cubicBezTo>
                    <a:pt x="622" y="99"/>
                    <a:pt x="1" y="1444"/>
                    <a:pt x="1" y="2567"/>
                  </a:cubicBezTo>
                  <a:lnTo>
                    <a:pt x="1" y="9584"/>
                  </a:lnTo>
                  <a:cubicBezTo>
                    <a:pt x="1001" y="10314"/>
                    <a:pt x="2272" y="10608"/>
                    <a:pt x="3457" y="10608"/>
                  </a:cubicBezTo>
                  <a:cubicBezTo>
                    <a:pt x="4881" y="10608"/>
                    <a:pt x="6180" y="10184"/>
                    <a:pt x="6731" y="9584"/>
                  </a:cubicBezTo>
                  <a:lnTo>
                    <a:pt x="6731" y="5325"/>
                  </a:lnTo>
                  <a:lnTo>
                    <a:pt x="6731" y="2843"/>
                  </a:lnTo>
                  <a:cubicBezTo>
                    <a:pt x="6731" y="1540"/>
                    <a:pt x="5851" y="382"/>
                    <a:pt x="4585" y="69"/>
                  </a:cubicBezTo>
                  <a:cubicBezTo>
                    <a:pt x="4578" y="69"/>
                    <a:pt x="4571" y="65"/>
                    <a:pt x="4564" y="65"/>
                  </a:cubicBezTo>
                  <a:lnTo>
                    <a:pt x="234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6877;p43">
              <a:extLst>
                <a:ext uri="{FF2B5EF4-FFF2-40B4-BE49-F238E27FC236}">
                  <a16:creationId xmlns:a16="http://schemas.microsoft.com/office/drawing/2014/main" id="{7C2943EF-EF58-437A-A5F8-72186DFA6357}"/>
                </a:ext>
              </a:extLst>
            </p:cNvPr>
            <p:cNvSpPr/>
            <p:nvPr/>
          </p:nvSpPr>
          <p:spPr>
            <a:xfrm>
              <a:off x="4846575" y="1840725"/>
              <a:ext cx="27925" cy="57675"/>
            </a:xfrm>
            <a:custGeom>
              <a:avLst/>
              <a:gdLst/>
              <a:ahLst/>
              <a:cxnLst/>
              <a:rect l="l" t="t" r="r" b="b"/>
              <a:pathLst>
                <a:path w="1117" h="2307" extrusionOk="0">
                  <a:moveTo>
                    <a:pt x="294" y="1"/>
                  </a:moveTo>
                  <a:cubicBezTo>
                    <a:pt x="241" y="1"/>
                    <a:pt x="209" y="6"/>
                    <a:pt x="209" y="6"/>
                  </a:cubicBezTo>
                  <a:lnTo>
                    <a:pt x="1" y="2307"/>
                  </a:lnTo>
                  <a:lnTo>
                    <a:pt x="844" y="2211"/>
                  </a:lnTo>
                  <a:cubicBezTo>
                    <a:pt x="1058" y="1027"/>
                    <a:pt x="1117" y="508"/>
                    <a:pt x="844" y="231"/>
                  </a:cubicBezTo>
                  <a:cubicBezTo>
                    <a:pt x="650" y="31"/>
                    <a:pt x="416" y="1"/>
                    <a:pt x="2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6878;p43">
              <a:extLst>
                <a:ext uri="{FF2B5EF4-FFF2-40B4-BE49-F238E27FC236}">
                  <a16:creationId xmlns:a16="http://schemas.microsoft.com/office/drawing/2014/main" id="{AE589261-B8DD-4FB1-BCEE-909C401C8574}"/>
                </a:ext>
              </a:extLst>
            </p:cNvPr>
            <p:cNvSpPr/>
            <p:nvPr/>
          </p:nvSpPr>
          <p:spPr>
            <a:xfrm>
              <a:off x="4708325" y="1828625"/>
              <a:ext cx="33425" cy="27375"/>
            </a:xfrm>
            <a:custGeom>
              <a:avLst/>
              <a:gdLst/>
              <a:ahLst/>
              <a:cxnLst/>
              <a:rect l="l" t="t" r="r" b="b"/>
              <a:pathLst>
                <a:path w="1337" h="1095" extrusionOk="0">
                  <a:moveTo>
                    <a:pt x="178" y="0"/>
                  </a:moveTo>
                  <a:cubicBezTo>
                    <a:pt x="25" y="0"/>
                    <a:pt x="1" y="234"/>
                    <a:pt x="117" y="443"/>
                  </a:cubicBezTo>
                  <a:cubicBezTo>
                    <a:pt x="257" y="699"/>
                    <a:pt x="524" y="1030"/>
                    <a:pt x="1094" y="1095"/>
                  </a:cubicBezTo>
                  <a:cubicBezTo>
                    <a:pt x="1100" y="1057"/>
                    <a:pt x="1336" y="436"/>
                    <a:pt x="1336" y="436"/>
                  </a:cubicBezTo>
                  <a:lnTo>
                    <a:pt x="828" y="149"/>
                  </a:lnTo>
                  <a:cubicBezTo>
                    <a:pt x="828" y="149"/>
                    <a:pt x="486" y="149"/>
                    <a:pt x="302" y="40"/>
                  </a:cubicBezTo>
                  <a:cubicBezTo>
                    <a:pt x="254" y="12"/>
                    <a:pt x="212" y="0"/>
                    <a:pt x="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6879;p43">
              <a:extLst>
                <a:ext uri="{FF2B5EF4-FFF2-40B4-BE49-F238E27FC236}">
                  <a16:creationId xmlns:a16="http://schemas.microsoft.com/office/drawing/2014/main" id="{D25B9870-ED3C-4556-833B-DDAAE5C88A09}"/>
                </a:ext>
              </a:extLst>
            </p:cNvPr>
            <p:cNvSpPr/>
            <p:nvPr/>
          </p:nvSpPr>
          <p:spPr>
            <a:xfrm>
              <a:off x="4723525" y="1817150"/>
              <a:ext cx="159000" cy="199125"/>
            </a:xfrm>
            <a:custGeom>
              <a:avLst/>
              <a:gdLst/>
              <a:ahLst/>
              <a:cxnLst/>
              <a:rect l="l" t="t" r="r" b="b"/>
              <a:pathLst>
                <a:path w="6360" h="7965" extrusionOk="0">
                  <a:moveTo>
                    <a:pt x="2451" y="1"/>
                  </a:moveTo>
                  <a:cubicBezTo>
                    <a:pt x="1546" y="1"/>
                    <a:pt x="674" y="456"/>
                    <a:pt x="404" y="1604"/>
                  </a:cubicBezTo>
                  <a:cubicBezTo>
                    <a:pt x="1" y="3324"/>
                    <a:pt x="455" y="4342"/>
                    <a:pt x="728" y="4912"/>
                  </a:cubicBezTo>
                  <a:cubicBezTo>
                    <a:pt x="971" y="5424"/>
                    <a:pt x="1346" y="5878"/>
                    <a:pt x="1506" y="5922"/>
                  </a:cubicBezTo>
                  <a:cubicBezTo>
                    <a:pt x="1576" y="5941"/>
                    <a:pt x="1665" y="5948"/>
                    <a:pt x="1759" y="5948"/>
                  </a:cubicBezTo>
                  <a:cubicBezTo>
                    <a:pt x="2063" y="5948"/>
                    <a:pt x="2428" y="5874"/>
                    <a:pt x="2428" y="5874"/>
                  </a:cubicBezTo>
                  <a:lnTo>
                    <a:pt x="2428" y="5874"/>
                  </a:lnTo>
                  <a:lnTo>
                    <a:pt x="2425" y="6626"/>
                  </a:lnTo>
                  <a:cubicBezTo>
                    <a:pt x="2055" y="7076"/>
                    <a:pt x="1814" y="7965"/>
                    <a:pt x="2737" y="7965"/>
                  </a:cubicBezTo>
                  <a:cubicBezTo>
                    <a:pt x="2812" y="7965"/>
                    <a:pt x="2896" y="7959"/>
                    <a:pt x="2987" y="7946"/>
                  </a:cubicBezTo>
                  <a:cubicBezTo>
                    <a:pt x="4199" y="7782"/>
                    <a:pt x="4646" y="6690"/>
                    <a:pt x="4646" y="6690"/>
                  </a:cubicBezTo>
                  <a:lnTo>
                    <a:pt x="4735" y="4625"/>
                  </a:lnTo>
                  <a:cubicBezTo>
                    <a:pt x="4735" y="4625"/>
                    <a:pt x="4846" y="4709"/>
                    <a:pt x="5026" y="4709"/>
                  </a:cubicBezTo>
                  <a:cubicBezTo>
                    <a:pt x="5140" y="4709"/>
                    <a:pt x="5281" y="4675"/>
                    <a:pt x="5438" y="4567"/>
                  </a:cubicBezTo>
                  <a:cubicBezTo>
                    <a:pt x="5779" y="4328"/>
                    <a:pt x="6360" y="3611"/>
                    <a:pt x="6103" y="3072"/>
                  </a:cubicBezTo>
                  <a:cubicBezTo>
                    <a:pt x="5984" y="2821"/>
                    <a:pt x="5807" y="2738"/>
                    <a:pt x="5639" y="2738"/>
                  </a:cubicBezTo>
                  <a:cubicBezTo>
                    <a:pt x="5453" y="2738"/>
                    <a:pt x="5276" y="2840"/>
                    <a:pt x="5196" y="2926"/>
                  </a:cubicBezTo>
                  <a:cubicBezTo>
                    <a:pt x="5059" y="3065"/>
                    <a:pt x="4907" y="3264"/>
                    <a:pt x="4786" y="3264"/>
                  </a:cubicBezTo>
                  <a:cubicBezTo>
                    <a:pt x="4768" y="3264"/>
                    <a:pt x="4751" y="3260"/>
                    <a:pt x="4735" y="3250"/>
                  </a:cubicBezTo>
                  <a:cubicBezTo>
                    <a:pt x="4735" y="3250"/>
                    <a:pt x="5189" y="1192"/>
                    <a:pt x="4005" y="448"/>
                  </a:cubicBezTo>
                  <a:cubicBezTo>
                    <a:pt x="3558" y="167"/>
                    <a:pt x="2998" y="1"/>
                    <a:pt x="2451"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6880;p43">
              <a:extLst>
                <a:ext uri="{FF2B5EF4-FFF2-40B4-BE49-F238E27FC236}">
                  <a16:creationId xmlns:a16="http://schemas.microsoft.com/office/drawing/2014/main" id="{545DB828-A00C-404A-A422-C9E868CCD9B0}"/>
                </a:ext>
              </a:extLst>
            </p:cNvPr>
            <p:cNvSpPr/>
            <p:nvPr/>
          </p:nvSpPr>
          <p:spPr>
            <a:xfrm>
              <a:off x="4716800" y="1784625"/>
              <a:ext cx="142000" cy="119075"/>
            </a:xfrm>
            <a:custGeom>
              <a:avLst/>
              <a:gdLst/>
              <a:ahLst/>
              <a:cxnLst/>
              <a:rect l="l" t="t" r="r" b="b"/>
              <a:pathLst>
                <a:path w="5680" h="4763" extrusionOk="0">
                  <a:moveTo>
                    <a:pt x="357" y="1"/>
                  </a:moveTo>
                  <a:cubicBezTo>
                    <a:pt x="238" y="1"/>
                    <a:pt x="197" y="85"/>
                    <a:pt x="147" y="264"/>
                  </a:cubicBezTo>
                  <a:cubicBezTo>
                    <a:pt x="41" y="640"/>
                    <a:pt x="0" y="1503"/>
                    <a:pt x="512" y="2083"/>
                  </a:cubicBezTo>
                  <a:lnTo>
                    <a:pt x="939" y="2237"/>
                  </a:lnTo>
                  <a:cubicBezTo>
                    <a:pt x="939" y="2237"/>
                    <a:pt x="1168" y="2442"/>
                    <a:pt x="1970" y="2541"/>
                  </a:cubicBezTo>
                  <a:cubicBezTo>
                    <a:pt x="2196" y="2568"/>
                    <a:pt x="2457" y="2578"/>
                    <a:pt x="2721" y="2578"/>
                  </a:cubicBezTo>
                  <a:cubicBezTo>
                    <a:pt x="3387" y="2578"/>
                    <a:pt x="4062" y="2513"/>
                    <a:pt x="4184" y="2496"/>
                  </a:cubicBezTo>
                  <a:cubicBezTo>
                    <a:pt x="4198" y="2494"/>
                    <a:pt x="4211" y="2493"/>
                    <a:pt x="4223" y="2493"/>
                  </a:cubicBezTo>
                  <a:cubicBezTo>
                    <a:pt x="4423" y="2493"/>
                    <a:pt x="4475" y="2727"/>
                    <a:pt x="4594" y="3305"/>
                  </a:cubicBezTo>
                  <a:cubicBezTo>
                    <a:pt x="4704" y="3844"/>
                    <a:pt x="4792" y="4759"/>
                    <a:pt x="5004" y="4762"/>
                  </a:cubicBezTo>
                  <a:cubicBezTo>
                    <a:pt x="5069" y="4762"/>
                    <a:pt x="5307" y="4367"/>
                    <a:pt x="5465" y="4227"/>
                  </a:cubicBezTo>
                  <a:cubicBezTo>
                    <a:pt x="5679" y="4028"/>
                    <a:pt x="5400" y="2250"/>
                    <a:pt x="5400" y="2250"/>
                  </a:cubicBezTo>
                  <a:cubicBezTo>
                    <a:pt x="5400" y="2250"/>
                    <a:pt x="5618" y="1578"/>
                    <a:pt x="5192" y="1131"/>
                  </a:cubicBezTo>
                  <a:cubicBezTo>
                    <a:pt x="4765" y="684"/>
                    <a:pt x="3939" y="759"/>
                    <a:pt x="3335" y="739"/>
                  </a:cubicBezTo>
                  <a:cubicBezTo>
                    <a:pt x="2707" y="714"/>
                    <a:pt x="2034" y="677"/>
                    <a:pt x="1174" y="305"/>
                  </a:cubicBezTo>
                  <a:cubicBezTo>
                    <a:pt x="722" y="106"/>
                    <a:pt x="490" y="1"/>
                    <a:pt x="3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6881;p43">
              <a:extLst>
                <a:ext uri="{FF2B5EF4-FFF2-40B4-BE49-F238E27FC236}">
                  <a16:creationId xmlns:a16="http://schemas.microsoft.com/office/drawing/2014/main" id="{122AA6C8-8519-47A0-9AD4-F03BF66E0094}"/>
                </a:ext>
              </a:extLst>
            </p:cNvPr>
            <p:cNvSpPr/>
            <p:nvPr/>
          </p:nvSpPr>
          <p:spPr>
            <a:xfrm>
              <a:off x="4849050" y="1828225"/>
              <a:ext cx="21625" cy="16175"/>
            </a:xfrm>
            <a:custGeom>
              <a:avLst/>
              <a:gdLst/>
              <a:ahLst/>
              <a:cxnLst/>
              <a:rect l="l" t="t" r="r" b="b"/>
              <a:pathLst>
                <a:path w="865" h="647" extrusionOk="0">
                  <a:moveTo>
                    <a:pt x="488" y="1"/>
                  </a:moveTo>
                  <a:cubicBezTo>
                    <a:pt x="423" y="1"/>
                    <a:pt x="356" y="16"/>
                    <a:pt x="294" y="49"/>
                  </a:cubicBezTo>
                  <a:cubicBezTo>
                    <a:pt x="86" y="162"/>
                    <a:pt x="0" y="428"/>
                    <a:pt x="110" y="646"/>
                  </a:cubicBezTo>
                  <a:lnTo>
                    <a:pt x="864" y="240"/>
                  </a:lnTo>
                  <a:cubicBezTo>
                    <a:pt x="790" y="87"/>
                    <a:pt x="642" y="1"/>
                    <a:pt x="4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6882;p43">
              <a:extLst>
                <a:ext uri="{FF2B5EF4-FFF2-40B4-BE49-F238E27FC236}">
                  <a16:creationId xmlns:a16="http://schemas.microsoft.com/office/drawing/2014/main" id="{9E7BE80B-1BBD-4FA9-BEEC-586B880012D9}"/>
                </a:ext>
              </a:extLst>
            </p:cNvPr>
            <p:cNvSpPr/>
            <p:nvPr/>
          </p:nvSpPr>
          <p:spPr>
            <a:xfrm>
              <a:off x="4784200" y="1939675"/>
              <a:ext cx="51400" cy="31750"/>
            </a:xfrm>
            <a:custGeom>
              <a:avLst/>
              <a:gdLst/>
              <a:ahLst/>
              <a:cxnLst/>
              <a:rect l="l" t="t" r="r" b="b"/>
              <a:pathLst>
                <a:path w="2056" h="1270" extrusionOk="0">
                  <a:moveTo>
                    <a:pt x="2055" y="0"/>
                  </a:moveTo>
                  <a:cubicBezTo>
                    <a:pt x="1991" y="158"/>
                    <a:pt x="1775" y="400"/>
                    <a:pt x="1513" y="540"/>
                  </a:cubicBezTo>
                  <a:cubicBezTo>
                    <a:pt x="1120" y="748"/>
                    <a:pt x="1" y="973"/>
                    <a:pt x="1" y="973"/>
                  </a:cubicBezTo>
                  <a:lnTo>
                    <a:pt x="1" y="1270"/>
                  </a:lnTo>
                  <a:cubicBezTo>
                    <a:pt x="1" y="1270"/>
                    <a:pt x="1461" y="1000"/>
                    <a:pt x="1748" y="635"/>
                  </a:cubicBezTo>
                  <a:cubicBezTo>
                    <a:pt x="1980" y="335"/>
                    <a:pt x="2055" y="1"/>
                    <a:pt x="2055"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6883;p43">
              <a:extLst>
                <a:ext uri="{FF2B5EF4-FFF2-40B4-BE49-F238E27FC236}">
                  <a16:creationId xmlns:a16="http://schemas.microsoft.com/office/drawing/2014/main" id="{D8507D59-C0CD-4F65-AC27-EDA1F4AAA203}"/>
                </a:ext>
              </a:extLst>
            </p:cNvPr>
            <p:cNvSpPr/>
            <p:nvPr/>
          </p:nvSpPr>
          <p:spPr>
            <a:xfrm>
              <a:off x="4790950" y="1885600"/>
              <a:ext cx="11200" cy="11700"/>
            </a:xfrm>
            <a:custGeom>
              <a:avLst/>
              <a:gdLst/>
              <a:ahLst/>
              <a:cxnLst/>
              <a:rect l="l" t="t" r="r" b="b"/>
              <a:pathLst>
                <a:path w="448" h="468" extrusionOk="0">
                  <a:moveTo>
                    <a:pt x="222" y="0"/>
                  </a:moveTo>
                  <a:cubicBezTo>
                    <a:pt x="100" y="0"/>
                    <a:pt x="0" y="106"/>
                    <a:pt x="0" y="232"/>
                  </a:cubicBezTo>
                  <a:cubicBezTo>
                    <a:pt x="0" y="361"/>
                    <a:pt x="100" y="468"/>
                    <a:pt x="222" y="468"/>
                  </a:cubicBezTo>
                  <a:cubicBezTo>
                    <a:pt x="349" y="464"/>
                    <a:pt x="448" y="361"/>
                    <a:pt x="448" y="232"/>
                  </a:cubicBezTo>
                  <a:cubicBezTo>
                    <a:pt x="448" y="102"/>
                    <a:pt x="349" y="0"/>
                    <a:pt x="2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6884;p43">
              <a:extLst>
                <a:ext uri="{FF2B5EF4-FFF2-40B4-BE49-F238E27FC236}">
                  <a16:creationId xmlns:a16="http://schemas.microsoft.com/office/drawing/2014/main" id="{E8F0024C-CC44-4BAE-8378-CF2AC0BEDADD}"/>
                </a:ext>
              </a:extLst>
            </p:cNvPr>
            <p:cNvSpPr/>
            <p:nvPr/>
          </p:nvSpPr>
          <p:spPr>
            <a:xfrm>
              <a:off x="4796825" y="1866425"/>
              <a:ext cx="13850" cy="10400"/>
            </a:xfrm>
            <a:custGeom>
              <a:avLst/>
              <a:gdLst/>
              <a:ahLst/>
              <a:cxnLst/>
              <a:rect l="l" t="t" r="r" b="b"/>
              <a:pathLst>
                <a:path w="554" h="416" extrusionOk="0">
                  <a:moveTo>
                    <a:pt x="243" y="1"/>
                  </a:moveTo>
                  <a:cubicBezTo>
                    <a:pt x="145" y="1"/>
                    <a:pt x="51" y="55"/>
                    <a:pt x="0" y="153"/>
                  </a:cubicBezTo>
                  <a:lnTo>
                    <a:pt x="482" y="416"/>
                  </a:lnTo>
                  <a:cubicBezTo>
                    <a:pt x="553" y="279"/>
                    <a:pt x="503" y="108"/>
                    <a:pt x="369" y="33"/>
                  </a:cubicBezTo>
                  <a:cubicBezTo>
                    <a:pt x="329" y="11"/>
                    <a:pt x="285" y="1"/>
                    <a:pt x="2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6885;p43">
              <a:extLst>
                <a:ext uri="{FF2B5EF4-FFF2-40B4-BE49-F238E27FC236}">
                  <a16:creationId xmlns:a16="http://schemas.microsoft.com/office/drawing/2014/main" id="{1C7FF5A4-507E-472D-98D1-44380D08DA7A}"/>
                </a:ext>
              </a:extLst>
            </p:cNvPr>
            <p:cNvSpPr/>
            <p:nvPr/>
          </p:nvSpPr>
          <p:spPr>
            <a:xfrm>
              <a:off x="4778500" y="1929525"/>
              <a:ext cx="14100" cy="9500"/>
            </a:xfrm>
            <a:custGeom>
              <a:avLst/>
              <a:gdLst/>
              <a:ahLst/>
              <a:cxnLst/>
              <a:rect l="l" t="t" r="r" b="b"/>
              <a:pathLst>
                <a:path w="564" h="380" extrusionOk="0">
                  <a:moveTo>
                    <a:pt x="512" y="1"/>
                  </a:moveTo>
                  <a:lnTo>
                    <a:pt x="0" y="192"/>
                  </a:lnTo>
                  <a:cubicBezTo>
                    <a:pt x="40" y="306"/>
                    <a:pt x="145" y="380"/>
                    <a:pt x="256" y="380"/>
                  </a:cubicBezTo>
                  <a:cubicBezTo>
                    <a:pt x="287" y="380"/>
                    <a:pt x="318" y="374"/>
                    <a:pt x="348" y="362"/>
                  </a:cubicBezTo>
                  <a:cubicBezTo>
                    <a:pt x="492" y="308"/>
                    <a:pt x="563" y="147"/>
                    <a:pt x="512"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6886;p43">
              <a:extLst>
                <a:ext uri="{FF2B5EF4-FFF2-40B4-BE49-F238E27FC236}">
                  <a16:creationId xmlns:a16="http://schemas.microsoft.com/office/drawing/2014/main" id="{1A6C6411-A9B2-47AC-A4A6-A16557D4F32D}"/>
                </a:ext>
              </a:extLst>
            </p:cNvPr>
            <p:cNvSpPr/>
            <p:nvPr/>
          </p:nvSpPr>
          <p:spPr>
            <a:xfrm>
              <a:off x="4738575" y="1863575"/>
              <a:ext cx="13225" cy="11375"/>
            </a:xfrm>
            <a:custGeom>
              <a:avLst/>
              <a:gdLst/>
              <a:ahLst/>
              <a:cxnLst/>
              <a:rect l="l" t="t" r="r" b="b"/>
              <a:pathLst>
                <a:path w="529" h="455" extrusionOk="0">
                  <a:moveTo>
                    <a:pt x="308" y="0"/>
                  </a:moveTo>
                  <a:cubicBezTo>
                    <a:pt x="252" y="0"/>
                    <a:pt x="196" y="18"/>
                    <a:pt x="147" y="55"/>
                  </a:cubicBezTo>
                  <a:cubicBezTo>
                    <a:pt x="27" y="150"/>
                    <a:pt x="0" y="328"/>
                    <a:pt x="89" y="454"/>
                  </a:cubicBezTo>
                  <a:lnTo>
                    <a:pt x="528" y="116"/>
                  </a:lnTo>
                  <a:cubicBezTo>
                    <a:pt x="475" y="40"/>
                    <a:pt x="393" y="0"/>
                    <a:pt x="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6887;p43">
              <a:extLst>
                <a:ext uri="{FF2B5EF4-FFF2-40B4-BE49-F238E27FC236}">
                  <a16:creationId xmlns:a16="http://schemas.microsoft.com/office/drawing/2014/main" id="{55EDBCB7-D248-46C6-8AEB-5E0ADB96FAA4}"/>
                </a:ext>
              </a:extLst>
            </p:cNvPr>
            <p:cNvSpPr/>
            <p:nvPr/>
          </p:nvSpPr>
          <p:spPr>
            <a:xfrm>
              <a:off x="4744200" y="1883975"/>
              <a:ext cx="11275" cy="11700"/>
            </a:xfrm>
            <a:custGeom>
              <a:avLst/>
              <a:gdLst/>
              <a:ahLst/>
              <a:cxnLst/>
              <a:rect l="l" t="t" r="r" b="b"/>
              <a:pathLst>
                <a:path w="451" h="468" extrusionOk="0">
                  <a:moveTo>
                    <a:pt x="226" y="0"/>
                  </a:moveTo>
                  <a:cubicBezTo>
                    <a:pt x="99" y="0"/>
                    <a:pt x="0" y="106"/>
                    <a:pt x="0" y="235"/>
                  </a:cubicBezTo>
                  <a:cubicBezTo>
                    <a:pt x="0" y="362"/>
                    <a:pt x="99" y="467"/>
                    <a:pt x="226" y="467"/>
                  </a:cubicBezTo>
                  <a:cubicBezTo>
                    <a:pt x="348" y="467"/>
                    <a:pt x="451" y="362"/>
                    <a:pt x="451" y="232"/>
                  </a:cubicBezTo>
                  <a:cubicBezTo>
                    <a:pt x="451" y="103"/>
                    <a:pt x="348" y="0"/>
                    <a:pt x="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6888;p43">
              <a:extLst>
                <a:ext uri="{FF2B5EF4-FFF2-40B4-BE49-F238E27FC236}">
                  <a16:creationId xmlns:a16="http://schemas.microsoft.com/office/drawing/2014/main" id="{8F574DAD-D51D-4BD6-8117-C892B71B05AA}"/>
                </a:ext>
              </a:extLst>
            </p:cNvPr>
            <p:cNvSpPr/>
            <p:nvPr/>
          </p:nvSpPr>
          <p:spPr>
            <a:xfrm>
              <a:off x="4753300" y="1884475"/>
              <a:ext cx="19500" cy="33825"/>
            </a:xfrm>
            <a:custGeom>
              <a:avLst/>
              <a:gdLst/>
              <a:ahLst/>
              <a:cxnLst/>
              <a:rect l="l" t="t" r="r" b="b"/>
              <a:pathLst>
                <a:path w="780" h="1353" extrusionOk="0">
                  <a:moveTo>
                    <a:pt x="779" y="1"/>
                  </a:moveTo>
                  <a:lnTo>
                    <a:pt x="1" y="1113"/>
                  </a:lnTo>
                  <a:lnTo>
                    <a:pt x="708" y="1352"/>
                  </a:lnTo>
                  <a:lnTo>
                    <a:pt x="779" y="1"/>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6889;p43">
              <a:extLst>
                <a:ext uri="{FF2B5EF4-FFF2-40B4-BE49-F238E27FC236}">
                  <a16:creationId xmlns:a16="http://schemas.microsoft.com/office/drawing/2014/main" id="{130CFA80-359D-4CF6-AE2B-71BC139ED4D6}"/>
                </a:ext>
              </a:extLst>
            </p:cNvPr>
            <p:cNvSpPr/>
            <p:nvPr/>
          </p:nvSpPr>
          <p:spPr>
            <a:xfrm>
              <a:off x="4800125" y="2763350"/>
              <a:ext cx="105100" cy="96050"/>
            </a:xfrm>
            <a:custGeom>
              <a:avLst/>
              <a:gdLst/>
              <a:ahLst/>
              <a:cxnLst/>
              <a:rect l="l" t="t" r="r" b="b"/>
              <a:pathLst>
                <a:path w="4204" h="3842" extrusionOk="0">
                  <a:moveTo>
                    <a:pt x="3855" y="1"/>
                  </a:moveTo>
                  <a:cubicBezTo>
                    <a:pt x="3852" y="1"/>
                    <a:pt x="3849" y="1"/>
                    <a:pt x="3845" y="2"/>
                  </a:cubicBezTo>
                  <a:lnTo>
                    <a:pt x="3845" y="160"/>
                  </a:lnTo>
                  <a:cubicBezTo>
                    <a:pt x="3739" y="276"/>
                    <a:pt x="3449" y="391"/>
                    <a:pt x="3124" y="402"/>
                  </a:cubicBezTo>
                  <a:cubicBezTo>
                    <a:pt x="3105" y="403"/>
                    <a:pt x="3084" y="403"/>
                    <a:pt x="3060" y="403"/>
                  </a:cubicBezTo>
                  <a:cubicBezTo>
                    <a:pt x="2825" y="403"/>
                    <a:pt x="2404" y="356"/>
                    <a:pt x="2404" y="207"/>
                  </a:cubicBezTo>
                  <a:lnTo>
                    <a:pt x="2404" y="2"/>
                  </a:lnTo>
                  <a:cubicBezTo>
                    <a:pt x="2268" y="64"/>
                    <a:pt x="1947" y="1283"/>
                    <a:pt x="1377" y="1804"/>
                  </a:cubicBezTo>
                  <a:cubicBezTo>
                    <a:pt x="924" y="2218"/>
                    <a:pt x="303" y="2699"/>
                    <a:pt x="145" y="3160"/>
                  </a:cubicBezTo>
                  <a:cubicBezTo>
                    <a:pt x="0" y="3586"/>
                    <a:pt x="791" y="3841"/>
                    <a:pt x="1267" y="3841"/>
                  </a:cubicBezTo>
                  <a:cubicBezTo>
                    <a:pt x="1328" y="3841"/>
                    <a:pt x="1384" y="3837"/>
                    <a:pt x="1432" y="3828"/>
                  </a:cubicBezTo>
                  <a:cubicBezTo>
                    <a:pt x="1924" y="3743"/>
                    <a:pt x="2780" y="3395"/>
                    <a:pt x="2992" y="3074"/>
                  </a:cubicBezTo>
                  <a:cubicBezTo>
                    <a:pt x="3206" y="2750"/>
                    <a:pt x="3309" y="2275"/>
                    <a:pt x="3483" y="2040"/>
                  </a:cubicBezTo>
                  <a:cubicBezTo>
                    <a:pt x="3657" y="1804"/>
                    <a:pt x="4060" y="1542"/>
                    <a:pt x="4152" y="1269"/>
                  </a:cubicBezTo>
                  <a:cubicBezTo>
                    <a:pt x="4203" y="1119"/>
                    <a:pt x="4142" y="791"/>
                    <a:pt x="4071" y="514"/>
                  </a:cubicBezTo>
                  <a:cubicBezTo>
                    <a:pt x="4004" y="269"/>
                    <a:pt x="3936" y="1"/>
                    <a:pt x="3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6890;p43">
              <a:extLst>
                <a:ext uri="{FF2B5EF4-FFF2-40B4-BE49-F238E27FC236}">
                  <a16:creationId xmlns:a16="http://schemas.microsoft.com/office/drawing/2014/main" id="{DBB15C4C-3B34-4D98-9F95-EC9F73462315}"/>
                </a:ext>
              </a:extLst>
            </p:cNvPr>
            <p:cNvSpPr/>
            <p:nvPr/>
          </p:nvSpPr>
          <p:spPr>
            <a:xfrm>
              <a:off x="4647525" y="2709525"/>
              <a:ext cx="137475" cy="70475"/>
            </a:xfrm>
            <a:custGeom>
              <a:avLst/>
              <a:gdLst/>
              <a:ahLst/>
              <a:cxnLst/>
              <a:rect l="l" t="t" r="r" b="b"/>
              <a:pathLst>
                <a:path w="5499" h="2819" extrusionOk="0">
                  <a:moveTo>
                    <a:pt x="4951" y="1"/>
                  </a:moveTo>
                  <a:cubicBezTo>
                    <a:pt x="4948" y="1"/>
                    <a:pt x="4945" y="1"/>
                    <a:pt x="4942" y="2"/>
                  </a:cubicBezTo>
                  <a:lnTo>
                    <a:pt x="4945" y="128"/>
                  </a:lnTo>
                  <a:cubicBezTo>
                    <a:pt x="4833" y="299"/>
                    <a:pt x="4422" y="403"/>
                    <a:pt x="4044" y="403"/>
                  </a:cubicBezTo>
                  <a:cubicBezTo>
                    <a:pt x="3840" y="403"/>
                    <a:pt x="3645" y="373"/>
                    <a:pt x="3512" y="306"/>
                  </a:cubicBezTo>
                  <a:lnTo>
                    <a:pt x="3505" y="84"/>
                  </a:lnTo>
                  <a:cubicBezTo>
                    <a:pt x="3430" y="84"/>
                    <a:pt x="3369" y="189"/>
                    <a:pt x="3205" y="370"/>
                  </a:cubicBezTo>
                  <a:cubicBezTo>
                    <a:pt x="3003" y="586"/>
                    <a:pt x="2680" y="818"/>
                    <a:pt x="2355" y="978"/>
                  </a:cubicBezTo>
                  <a:cubicBezTo>
                    <a:pt x="1815" y="1248"/>
                    <a:pt x="768" y="1664"/>
                    <a:pt x="297" y="1876"/>
                  </a:cubicBezTo>
                  <a:cubicBezTo>
                    <a:pt x="0" y="2009"/>
                    <a:pt x="13" y="2367"/>
                    <a:pt x="321" y="2572"/>
                  </a:cubicBezTo>
                  <a:cubicBezTo>
                    <a:pt x="522" y="2708"/>
                    <a:pt x="916" y="2818"/>
                    <a:pt x="1417" y="2818"/>
                  </a:cubicBezTo>
                  <a:cubicBezTo>
                    <a:pt x="1672" y="2818"/>
                    <a:pt x="1954" y="2790"/>
                    <a:pt x="2253" y="2722"/>
                  </a:cubicBezTo>
                  <a:cubicBezTo>
                    <a:pt x="2724" y="2619"/>
                    <a:pt x="3333" y="2192"/>
                    <a:pt x="3734" y="2192"/>
                  </a:cubicBezTo>
                  <a:cubicBezTo>
                    <a:pt x="3744" y="2192"/>
                    <a:pt x="3755" y="2192"/>
                    <a:pt x="3765" y="2193"/>
                  </a:cubicBezTo>
                  <a:cubicBezTo>
                    <a:pt x="3860" y="2199"/>
                    <a:pt x="3974" y="2203"/>
                    <a:pt x="4098" y="2203"/>
                  </a:cubicBezTo>
                  <a:cubicBezTo>
                    <a:pt x="4492" y="2203"/>
                    <a:pt x="4978" y="2162"/>
                    <a:pt x="5202" y="2009"/>
                  </a:cubicBezTo>
                  <a:cubicBezTo>
                    <a:pt x="5498" y="1804"/>
                    <a:pt x="5379" y="1374"/>
                    <a:pt x="5297" y="1002"/>
                  </a:cubicBezTo>
                  <a:cubicBezTo>
                    <a:pt x="5207" y="604"/>
                    <a:pt x="5081" y="1"/>
                    <a:pt x="49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6891;p43">
              <a:extLst>
                <a:ext uri="{FF2B5EF4-FFF2-40B4-BE49-F238E27FC236}">
                  <a16:creationId xmlns:a16="http://schemas.microsoft.com/office/drawing/2014/main" id="{A88BD097-3885-40CC-9B5E-90CAFF776B5F}"/>
                </a:ext>
              </a:extLst>
            </p:cNvPr>
            <p:cNvSpPr/>
            <p:nvPr/>
          </p:nvSpPr>
          <p:spPr>
            <a:xfrm>
              <a:off x="4495725" y="2007750"/>
              <a:ext cx="372125" cy="164025"/>
            </a:xfrm>
            <a:custGeom>
              <a:avLst/>
              <a:gdLst/>
              <a:ahLst/>
              <a:cxnLst/>
              <a:rect l="l" t="t" r="r" b="b"/>
              <a:pathLst>
                <a:path w="14885" h="6561" extrusionOk="0">
                  <a:moveTo>
                    <a:pt x="14195" y="1"/>
                  </a:moveTo>
                  <a:lnTo>
                    <a:pt x="9751" y="4599"/>
                  </a:lnTo>
                  <a:cubicBezTo>
                    <a:pt x="9751" y="4599"/>
                    <a:pt x="5854" y="3899"/>
                    <a:pt x="4519" y="3520"/>
                  </a:cubicBezTo>
                  <a:cubicBezTo>
                    <a:pt x="4099" y="3397"/>
                    <a:pt x="3806" y="2773"/>
                    <a:pt x="3714" y="2288"/>
                  </a:cubicBezTo>
                  <a:cubicBezTo>
                    <a:pt x="3622" y="1803"/>
                    <a:pt x="3379" y="1656"/>
                    <a:pt x="3379" y="1656"/>
                  </a:cubicBezTo>
                  <a:cubicBezTo>
                    <a:pt x="3379" y="1656"/>
                    <a:pt x="3369" y="1998"/>
                    <a:pt x="3291" y="2565"/>
                  </a:cubicBezTo>
                  <a:cubicBezTo>
                    <a:pt x="3256" y="2810"/>
                    <a:pt x="2870" y="2841"/>
                    <a:pt x="2530" y="2913"/>
                  </a:cubicBezTo>
                  <a:cubicBezTo>
                    <a:pt x="1304" y="3175"/>
                    <a:pt x="895" y="2905"/>
                    <a:pt x="393" y="3264"/>
                  </a:cubicBezTo>
                  <a:cubicBezTo>
                    <a:pt x="0" y="3544"/>
                    <a:pt x="488" y="4264"/>
                    <a:pt x="1380" y="4510"/>
                  </a:cubicBezTo>
                  <a:cubicBezTo>
                    <a:pt x="2632" y="4851"/>
                    <a:pt x="3321" y="4680"/>
                    <a:pt x="4083" y="4868"/>
                  </a:cubicBezTo>
                  <a:cubicBezTo>
                    <a:pt x="4669" y="5015"/>
                    <a:pt x="8895" y="6342"/>
                    <a:pt x="9700" y="6517"/>
                  </a:cubicBezTo>
                  <a:cubicBezTo>
                    <a:pt x="9821" y="6544"/>
                    <a:pt x="9933" y="6561"/>
                    <a:pt x="10043" y="6561"/>
                  </a:cubicBezTo>
                  <a:cubicBezTo>
                    <a:pt x="10321" y="6561"/>
                    <a:pt x="10581" y="6452"/>
                    <a:pt x="10912" y="6124"/>
                  </a:cubicBezTo>
                  <a:cubicBezTo>
                    <a:pt x="11373" y="5667"/>
                    <a:pt x="14884" y="2609"/>
                    <a:pt x="14884" y="2609"/>
                  </a:cubicBezTo>
                  <a:lnTo>
                    <a:pt x="14195"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6892;p43">
              <a:extLst>
                <a:ext uri="{FF2B5EF4-FFF2-40B4-BE49-F238E27FC236}">
                  <a16:creationId xmlns:a16="http://schemas.microsoft.com/office/drawing/2014/main" id="{A147A36D-96DA-4101-B3C3-A428C3370D40}"/>
                </a:ext>
              </a:extLst>
            </p:cNvPr>
            <p:cNvSpPr/>
            <p:nvPr/>
          </p:nvSpPr>
          <p:spPr>
            <a:xfrm>
              <a:off x="4768925" y="2003700"/>
              <a:ext cx="123425" cy="120050"/>
            </a:xfrm>
            <a:custGeom>
              <a:avLst/>
              <a:gdLst/>
              <a:ahLst/>
              <a:cxnLst/>
              <a:rect l="l" t="t" r="r" b="b"/>
              <a:pathLst>
                <a:path w="4937" h="4802" extrusionOk="0">
                  <a:moveTo>
                    <a:pt x="3434" y="0"/>
                  </a:moveTo>
                  <a:cubicBezTo>
                    <a:pt x="2870" y="0"/>
                    <a:pt x="1" y="3426"/>
                    <a:pt x="1" y="3426"/>
                  </a:cubicBezTo>
                  <a:lnTo>
                    <a:pt x="1639" y="4802"/>
                  </a:lnTo>
                  <a:cubicBezTo>
                    <a:pt x="1639" y="4802"/>
                    <a:pt x="3758" y="3412"/>
                    <a:pt x="4134" y="2856"/>
                  </a:cubicBezTo>
                  <a:cubicBezTo>
                    <a:pt x="4509" y="2300"/>
                    <a:pt x="4936" y="372"/>
                    <a:pt x="3462" y="3"/>
                  </a:cubicBezTo>
                  <a:cubicBezTo>
                    <a:pt x="3453" y="1"/>
                    <a:pt x="3444" y="0"/>
                    <a:pt x="34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6893;p43">
              <a:extLst>
                <a:ext uri="{FF2B5EF4-FFF2-40B4-BE49-F238E27FC236}">
                  <a16:creationId xmlns:a16="http://schemas.microsoft.com/office/drawing/2014/main" id="{C0501950-AF8D-4D18-A51E-E32DC8FD7C76}"/>
                </a:ext>
              </a:extLst>
            </p:cNvPr>
            <p:cNvSpPr/>
            <p:nvPr/>
          </p:nvSpPr>
          <p:spPr>
            <a:xfrm>
              <a:off x="4805875" y="2040200"/>
              <a:ext cx="75025" cy="93200"/>
            </a:xfrm>
            <a:custGeom>
              <a:avLst/>
              <a:gdLst/>
              <a:ahLst/>
              <a:cxnLst/>
              <a:rect l="l" t="t" r="r" b="b"/>
              <a:pathLst>
                <a:path w="3001" h="3728" extrusionOk="0">
                  <a:moveTo>
                    <a:pt x="2755" y="0"/>
                  </a:moveTo>
                  <a:cubicBezTo>
                    <a:pt x="2755" y="1"/>
                    <a:pt x="2809" y="779"/>
                    <a:pt x="2608" y="1201"/>
                  </a:cubicBezTo>
                  <a:cubicBezTo>
                    <a:pt x="2505" y="1420"/>
                    <a:pt x="267" y="3427"/>
                    <a:pt x="267" y="3427"/>
                  </a:cubicBezTo>
                  <a:lnTo>
                    <a:pt x="161" y="3342"/>
                  </a:lnTo>
                  <a:lnTo>
                    <a:pt x="1" y="3482"/>
                  </a:lnTo>
                  <a:lnTo>
                    <a:pt x="267" y="3727"/>
                  </a:lnTo>
                  <a:lnTo>
                    <a:pt x="544" y="3471"/>
                  </a:lnTo>
                  <a:cubicBezTo>
                    <a:pt x="816" y="3215"/>
                    <a:pt x="2526" y="1727"/>
                    <a:pt x="2762" y="1201"/>
                  </a:cubicBezTo>
                  <a:cubicBezTo>
                    <a:pt x="3001" y="679"/>
                    <a:pt x="2755" y="1"/>
                    <a:pt x="2755"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6894;p43">
              <a:extLst>
                <a:ext uri="{FF2B5EF4-FFF2-40B4-BE49-F238E27FC236}">
                  <a16:creationId xmlns:a16="http://schemas.microsoft.com/office/drawing/2014/main" id="{52F859C3-E5FC-4A7B-9279-6EB29F935618}"/>
                </a:ext>
              </a:extLst>
            </p:cNvPr>
            <p:cNvSpPr/>
            <p:nvPr/>
          </p:nvSpPr>
          <p:spPr>
            <a:xfrm>
              <a:off x="4805875" y="2040200"/>
              <a:ext cx="71700" cy="93200"/>
            </a:xfrm>
            <a:custGeom>
              <a:avLst/>
              <a:gdLst/>
              <a:ahLst/>
              <a:cxnLst/>
              <a:rect l="l" t="t" r="r" b="b"/>
              <a:pathLst>
                <a:path w="2868" h="3728" extrusionOk="0">
                  <a:moveTo>
                    <a:pt x="2755" y="0"/>
                  </a:moveTo>
                  <a:cubicBezTo>
                    <a:pt x="2755" y="0"/>
                    <a:pt x="2762" y="95"/>
                    <a:pt x="2762" y="243"/>
                  </a:cubicBezTo>
                  <a:cubicBezTo>
                    <a:pt x="2762" y="505"/>
                    <a:pt x="2738" y="928"/>
                    <a:pt x="2608" y="1201"/>
                  </a:cubicBezTo>
                  <a:cubicBezTo>
                    <a:pt x="2505" y="1420"/>
                    <a:pt x="267" y="3427"/>
                    <a:pt x="267" y="3427"/>
                  </a:cubicBezTo>
                  <a:lnTo>
                    <a:pt x="161" y="3342"/>
                  </a:lnTo>
                  <a:lnTo>
                    <a:pt x="38" y="3447"/>
                  </a:lnTo>
                  <a:lnTo>
                    <a:pt x="1" y="3482"/>
                  </a:lnTo>
                  <a:lnTo>
                    <a:pt x="267" y="3727"/>
                  </a:lnTo>
                  <a:lnTo>
                    <a:pt x="544" y="3471"/>
                  </a:lnTo>
                  <a:cubicBezTo>
                    <a:pt x="816" y="3215"/>
                    <a:pt x="2526" y="1727"/>
                    <a:pt x="2762" y="1201"/>
                  </a:cubicBezTo>
                  <a:cubicBezTo>
                    <a:pt x="2840" y="1031"/>
                    <a:pt x="2864" y="843"/>
                    <a:pt x="2867" y="669"/>
                  </a:cubicBezTo>
                  <a:cubicBezTo>
                    <a:pt x="2867" y="308"/>
                    <a:pt x="2755" y="1"/>
                    <a:pt x="27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6895;p43">
              <a:extLst>
                <a:ext uri="{FF2B5EF4-FFF2-40B4-BE49-F238E27FC236}">
                  <a16:creationId xmlns:a16="http://schemas.microsoft.com/office/drawing/2014/main" id="{A949D176-472D-4464-A8C9-09A4BD69F26D}"/>
                </a:ext>
              </a:extLst>
            </p:cNvPr>
            <p:cNvSpPr/>
            <p:nvPr/>
          </p:nvSpPr>
          <p:spPr>
            <a:xfrm>
              <a:off x="4494925" y="1869425"/>
              <a:ext cx="62325" cy="79075"/>
            </a:xfrm>
            <a:custGeom>
              <a:avLst/>
              <a:gdLst/>
              <a:ahLst/>
              <a:cxnLst/>
              <a:rect l="l" t="t" r="r" b="b"/>
              <a:pathLst>
                <a:path w="2493" h="3163" extrusionOk="0">
                  <a:moveTo>
                    <a:pt x="2334" y="1"/>
                  </a:moveTo>
                  <a:cubicBezTo>
                    <a:pt x="2193" y="1"/>
                    <a:pt x="1891" y="285"/>
                    <a:pt x="1462" y="332"/>
                  </a:cubicBezTo>
                  <a:cubicBezTo>
                    <a:pt x="950" y="387"/>
                    <a:pt x="81" y="647"/>
                    <a:pt x="32" y="1657"/>
                  </a:cubicBezTo>
                  <a:cubicBezTo>
                    <a:pt x="0" y="2288"/>
                    <a:pt x="142" y="3162"/>
                    <a:pt x="653" y="3162"/>
                  </a:cubicBezTo>
                  <a:cubicBezTo>
                    <a:pt x="800" y="3162"/>
                    <a:pt x="977" y="3090"/>
                    <a:pt x="1190" y="2920"/>
                  </a:cubicBezTo>
                  <a:cubicBezTo>
                    <a:pt x="1510" y="2664"/>
                    <a:pt x="1497" y="1920"/>
                    <a:pt x="1538" y="1548"/>
                  </a:cubicBezTo>
                  <a:cubicBezTo>
                    <a:pt x="1585" y="1104"/>
                    <a:pt x="1667" y="794"/>
                    <a:pt x="1667" y="794"/>
                  </a:cubicBezTo>
                  <a:cubicBezTo>
                    <a:pt x="1667" y="794"/>
                    <a:pt x="2261" y="531"/>
                    <a:pt x="2398" y="373"/>
                  </a:cubicBezTo>
                  <a:cubicBezTo>
                    <a:pt x="2463" y="296"/>
                    <a:pt x="2493" y="121"/>
                    <a:pt x="2384" y="19"/>
                  </a:cubicBezTo>
                  <a:cubicBezTo>
                    <a:pt x="2370" y="6"/>
                    <a:pt x="2354" y="1"/>
                    <a:pt x="2334"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120;p23">
            <a:extLst>
              <a:ext uri="{FF2B5EF4-FFF2-40B4-BE49-F238E27FC236}">
                <a16:creationId xmlns:a16="http://schemas.microsoft.com/office/drawing/2014/main" id="{96798793-985C-4466-930F-45FE8E12076D}"/>
              </a:ext>
            </a:extLst>
          </p:cNvPr>
          <p:cNvSpPr txBox="1">
            <a:spLocks/>
          </p:cNvSpPr>
          <p:nvPr/>
        </p:nvSpPr>
        <p:spPr>
          <a:xfrm>
            <a:off x="1055253" y="113583"/>
            <a:ext cx="7010754" cy="4850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6000"/>
              <a:buFont typeface="Staatliches"/>
              <a:buNone/>
              <a:defRPr sz="6500" b="0" i="0" u="none" strike="noStrike" cap="none">
                <a:solidFill>
                  <a:schemeClr val="accent5"/>
                </a:solidFill>
                <a:latin typeface="Staatliches"/>
                <a:ea typeface="Staatliches"/>
                <a:cs typeface="Staatliches"/>
                <a:sym typeface="Staatliches"/>
              </a:defRPr>
            </a:lvl1pPr>
            <a:lvl2pPr marR="0" lvl="1"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2pPr>
            <a:lvl3pPr marR="0" lvl="2"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3pPr>
            <a:lvl4pPr marR="0" lvl="3"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4pPr>
            <a:lvl5pPr marR="0" lvl="4"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5pPr>
            <a:lvl6pPr marR="0" lvl="5"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6pPr>
            <a:lvl7pPr marR="0" lvl="6"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7pPr>
            <a:lvl8pPr marR="0" lvl="7"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8pPr>
            <a:lvl9pPr marR="0" lvl="8"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9pPr>
          </a:lstStyle>
          <a:p>
            <a:r>
              <a:rPr lang="en-US" sz="2000" dirty="0">
                <a:latin typeface="lmmonoproplt10-bold" panose="00000800000000000000" pitchFamily="50" charset="0"/>
              </a:rPr>
              <a:t>CHUYÊN ĐỀ TỐT NGHIỆP PHÁT TRIỂN PHẦN MỀM</a:t>
            </a:r>
          </a:p>
        </p:txBody>
      </p:sp>
      <p:sp>
        <p:nvSpPr>
          <p:cNvPr id="402" name="Google Shape;120;p23">
            <a:extLst>
              <a:ext uri="{FF2B5EF4-FFF2-40B4-BE49-F238E27FC236}">
                <a16:creationId xmlns:a16="http://schemas.microsoft.com/office/drawing/2014/main" id="{12CFD1B0-AB5A-411F-99A0-E75729CF1987}"/>
              </a:ext>
            </a:extLst>
          </p:cNvPr>
          <p:cNvSpPr txBox="1">
            <a:spLocks/>
          </p:cNvSpPr>
          <p:nvPr/>
        </p:nvSpPr>
        <p:spPr>
          <a:xfrm>
            <a:off x="4692581" y="3875388"/>
            <a:ext cx="3956292" cy="9693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6000"/>
              <a:buFont typeface="Staatliches"/>
              <a:buNone/>
              <a:defRPr sz="6500" b="0" i="0" u="none" strike="noStrike" cap="none">
                <a:solidFill>
                  <a:schemeClr val="accent5"/>
                </a:solidFill>
                <a:latin typeface="Staatliches"/>
                <a:ea typeface="Staatliches"/>
                <a:cs typeface="Staatliches"/>
                <a:sym typeface="Staatliches"/>
              </a:defRPr>
            </a:lvl1pPr>
            <a:lvl2pPr marR="0" lvl="1"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2pPr>
            <a:lvl3pPr marR="0" lvl="2"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3pPr>
            <a:lvl4pPr marR="0" lvl="3"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4pPr>
            <a:lvl5pPr marR="0" lvl="4"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5pPr>
            <a:lvl6pPr marR="0" lvl="5"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6pPr>
            <a:lvl7pPr marR="0" lvl="6"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7pPr>
            <a:lvl8pPr marR="0" lvl="7"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8pPr>
            <a:lvl9pPr marR="0" lvl="8" algn="ctr" rtl="0">
              <a:lnSpc>
                <a:spcPct val="100000"/>
              </a:lnSpc>
              <a:spcBef>
                <a:spcPts val="0"/>
              </a:spcBef>
              <a:spcAft>
                <a:spcPts val="0"/>
              </a:spcAft>
              <a:buClr>
                <a:srgbClr val="62BCBE"/>
              </a:buClr>
              <a:buSzPts val="6000"/>
              <a:buFont typeface="Josefin Sans"/>
              <a:buNone/>
              <a:defRPr sz="6000" b="1" i="0" u="none" strike="noStrike" cap="none">
                <a:solidFill>
                  <a:srgbClr val="62BCBE"/>
                </a:solidFill>
                <a:latin typeface="Josefin Sans"/>
                <a:ea typeface="Josefin Sans"/>
                <a:cs typeface="Josefin Sans"/>
                <a:sym typeface="Josefin Sans"/>
              </a:defRPr>
            </a:lvl9pPr>
          </a:lstStyle>
          <a:p>
            <a:pPr algn="l"/>
            <a:r>
              <a:rPr lang="vi-VN" sz="1050" dirty="0">
                <a:latin typeface="lmmonoproplt10-bold" panose="00000800000000000000" pitchFamily="50" charset="0"/>
              </a:rPr>
              <a:t>GIÁO VIÊN HƯỚNG DẪN:	MAI THÚY NGA</a:t>
            </a:r>
          </a:p>
          <a:p>
            <a:pPr algn="l"/>
            <a:r>
              <a:rPr lang="vi-VN" sz="1050" dirty="0">
                <a:latin typeface="lmmonoproplt10-bold" panose="00000800000000000000" pitchFamily="50" charset="0"/>
              </a:rPr>
              <a:t>SINH VIÊN THỰC HIỆN:	A31698 – </a:t>
            </a:r>
            <a:r>
              <a:rPr lang="vi-VN" sz="1050" dirty="0" err="1">
                <a:latin typeface="lmmonoproplt10-bold" panose="00000800000000000000" pitchFamily="50" charset="0"/>
              </a:rPr>
              <a:t>Nguyễn</a:t>
            </a:r>
            <a:r>
              <a:rPr lang="vi-VN" sz="1050" dirty="0">
                <a:latin typeface="lmmonoproplt10-bold" panose="00000800000000000000" pitchFamily="50" charset="0"/>
              </a:rPr>
              <a:t> </a:t>
            </a:r>
            <a:r>
              <a:rPr lang="vi-VN" sz="1050" dirty="0" err="1">
                <a:latin typeface="lmmonoproplt10-bold" panose="00000800000000000000" pitchFamily="50" charset="0"/>
              </a:rPr>
              <a:t>Hải</a:t>
            </a:r>
            <a:r>
              <a:rPr lang="vi-VN" sz="1050" dirty="0">
                <a:latin typeface="lmmonoproplt10-bold" panose="00000800000000000000" pitchFamily="50" charset="0"/>
              </a:rPr>
              <a:t> Nam</a:t>
            </a:r>
          </a:p>
          <a:p>
            <a:pPr algn="l"/>
            <a:r>
              <a:rPr lang="vi-VN" sz="1050" dirty="0">
                <a:latin typeface="lmmonoproplt10-bold" panose="00000800000000000000" pitchFamily="50" charset="0"/>
              </a:rPr>
              <a:t>		A30864 – </a:t>
            </a:r>
            <a:r>
              <a:rPr lang="vi-VN" sz="1050" dirty="0" err="1">
                <a:latin typeface="lmmonoproplt10-bold" panose="00000800000000000000" pitchFamily="50" charset="0"/>
              </a:rPr>
              <a:t>Phạm</a:t>
            </a:r>
            <a:r>
              <a:rPr lang="vi-VN" sz="1050" dirty="0">
                <a:latin typeface="lmmonoproplt10-bold" panose="00000800000000000000" pitchFamily="50" charset="0"/>
              </a:rPr>
              <a:t> </a:t>
            </a:r>
            <a:r>
              <a:rPr lang="vi-VN" sz="1050" dirty="0" err="1">
                <a:latin typeface="lmmonoproplt10-bold" panose="00000800000000000000" pitchFamily="50" charset="0"/>
              </a:rPr>
              <a:t>Hà</a:t>
            </a:r>
            <a:r>
              <a:rPr lang="vi-VN" sz="1050" dirty="0">
                <a:latin typeface="lmmonoproplt10-bold" panose="00000800000000000000" pitchFamily="50" charset="0"/>
              </a:rPr>
              <a:t> Nam</a:t>
            </a:r>
          </a:p>
          <a:p>
            <a:pPr algn="l"/>
            <a:r>
              <a:rPr lang="vi-VN" sz="1050" dirty="0">
                <a:latin typeface="lmmonoproplt10-bold" panose="00000800000000000000" pitchFamily="50" charset="0"/>
              </a:rPr>
              <a:t>LỚP:		TI30</a:t>
            </a:r>
          </a:p>
          <a:p>
            <a:pPr algn="l"/>
            <a:r>
              <a:rPr lang="vi-VN" sz="1050" dirty="0">
                <a:latin typeface="lmmonoproplt10-bold" panose="00000800000000000000" pitchFamily="50" charset="0"/>
              </a:rPr>
              <a:t>NGÀNH: 	 	KHOA HỌC MÁY TÍNH</a:t>
            </a:r>
          </a:p>
        </p:txBody>
      </p:sp>
      <p:sp>
        <p:nvSpPr>
          <p:cNvPr id="2" name="TextBox 1">
            <a:extLst>
              <a:ext uri="{FF2B5EF4-FFF2-40B4-BE49-F238E27FC236}">
                <a16:creationId xmlns:a16="http://schemas.microsoft.com/office/drawing/2014/main" id="{24291126-AE34-4776-B8E2-507A7128B96F}"/>
              </a:ext>
            </a:extLst>
          </p:cNvPr>
          <p:cNvSpPr txBox="1"/>
          <p:nvPr/>
        </p:nvSpPr>
        <p:spPr>
          <a:xfrm>
            <a:off x="5871687" y="3395324"/>
            <a:ext cx="2820341" cy="400110"/>
          </a:xfrm>
          <a:prstGeom prst="rect">
            <a:avLst/>
          </a:prstGeom>
          <a:noFill/>
        </p:spPr>
        <p:txBody>
          <a:bodyPr wrap="square" rtlCol="0">
            <a:spAutoFit/>
          </a:bodyPr>
          <a:lstStyle/>
          <a:p>
            <a:r>
              <a:rPr lang="en-US" sz="2000" b="1" dirty="0">
                <a:solidFill>
                  <a:schemeClr val="accent5"/>
                </a:solidFill>
                <a:latin typeface="+mn-lt"/>
              </a:rPr>
              <a:t>MODULE THI ONLINE</a:t>
            </a:r>
            <a:endParaRPr lang="en-US" sz="2000" dirty="0">
              <a:solidFill>
                <a:schemeClr val="accent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anim calcmode="lin" valueType="num">
                                      <p:cBhvr>
                                        <p:cTn id="8" dur="1000" fill="hold"/>
                                        <p:tgtEl>
                                          <p:spTgt spid="400"/>
                                        </p:tgtEl>
                                        <p:attrNameLst>
                                          <p:attrName>ppt_x</p:attrName>
                                        </p:attrNameLst>
                                      </p:cBhvr>
                                      <p:tavLst>
                                        <p:tav tm="0">
                                          <p:val>
                                            <p:strVal val="#ppt_x"/>
                                          </p:val>
                                        </p:tav>
                                        <p:tav tm="100000">
                                          <p:val>
                                            <p:strVal val="#ppt_x"/>
                                          </p:val>
                                        </p:tav>
                                      </p:tavLst>
                                    </p:anim>
                                    <p:anim calcmode="lin" valueType="num">
                                      <p:cBhvr>
                                        <p:cTn id="9" dur="1000" fill="hold"/>
                                        <p:tgtEl>
                                          <p:spTgt spid="4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15"/>
                                        </p:tgtEl>
                                        <p:attrNameLst>
                                          <p:attrName>style.visibility</p:attrName>
                                        </p:attrNameLst>
                                      </p:cBhvr>
                                      <p:to>
                                        <p:strVal val="visible"/>
                                      </p:to>
                                    </p:set>
                                    <p:animEffect transition="in" filter="randombar(horizontal)">
                                      <p:cBhvr>
                                        <p:cTn id="14" dur="500"/>
                                        <p:tgtEl>
                                          <p:spTgt spid="31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randombar(horizontal)">
                                      <p:cBhvr>
                                        <p:cTn id="17" dur="500"/>
                                        <p:tgtEl>
                                          <p:spTgt spid="12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402"/>
                                        </p:tgtEl>
                                        <p:attrNameLst>
                                          <p:attrName>style.visibility</p:attrName>
                                        </p:attrNameLst>
                                      </p:cBhvr>
                                      <p:to>
                                        <p:strVal val="visible"/>
                                      </p:to>
                                    </p:set>
                                    <p:animEffect transition="in" filter="randombar(horizontal)">
                                      <p:cBhvr>
                                        <p:cTn id="27"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p:bldP spid="400" grpId="0"/>
      <p:bldP spid="40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1.4. SƠ ĐỒ USE-CASE CÁC CHỨC NĂNG CHÍNH</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4175090" cy="4154984"/>
          </a:xfrm>
          <a:prstGeom prst="rect">
            <a:avLst/>
          </a:prstGeom>
          <a:noFill/>
        </p:spPr>
        <p:txBody>
          <a:bodyPr wrap="square" rtlCol="0">
            <a:spAutoFit/>
          </a:bodyPr>
          <a:lstStyle/>
          <a:p>
            <a:pPr algn="just"/>
            <a:r>
              <a:rPr lang="vi-VN" sz="1200" dirty="0">
                <a:solidFill>
                  <a:schemeClr val="accent3"/>
                </a:solidFill>
              </a:rPr>
              <a:t>1.4.</a:t>
            </a:r>
            <a:r>
              <a:rPr lang="en-US" sz="1200" dirty="0">
                <a:solidFill>
                  <a:schemeClr val="accent3"/>
                </a:solidFill>
              </a:rPr>
              <a:t>3</a:t>
            </a:r>
            <a:r>
              <a:rPr lang="vi-VN" sz="1200" dirty="0">
                <a:solidFill>
                  <a:schemeClr val="accent3"/>
                </a:solidFill>
              </a:rPr>
              <a:t>.</a:t>
            </a:r>
            <a:r>
              <a:rPr lang="en-US" sz="1200" dirty="0">
                <a:solidFill>
                  <a:schemeClr val="accent3"/>
                </a:solidFill>
              </a:rPr>
              <a:t> </a:t>
            </a:r>
            <a:r>
              <a:rPr lang="vi-VN" sz="1200" dirty="0" err="1">
                <a:solidFill>
                  <a:schemeClr val="accent3"/>
                </a:solidFill>
              </a:rPr>
              <a:t>Các</a:t>
            </a:r>
            <a:r>
              <a:rPr lang="vi-VN" sz="1200" dirty="0">
                <a:solidFill>
                  <a:schemeClr val="accent3"/>
                </a:solidFill>
              </a:rPr>
              <a:t> </a:t>
            </a:r>
            <a:r>
              <a:rPr lang="en-US" sz="1200" dirty="0">
                <a:solidFill>
                  <a:schemeClr val="accent3"/>
                </a:solidFill>
              </a:rPr>
              <a:t>Use-cases</a:t>
            </a:r>
          </a:p>
          <a:p>
            <a:pPr algn="just"/>
            <a:r>
              <a:rPr lang="vi-VN" sz="1200" b="1" i="1" dirty="0">
                <a:solidFill>
                  <a:srgbClr val="00B0F0"/>
                </a:solidFill>
              </a:rPr>
              <a:t>UC01: Đăng </a:t>
            </a:r>
            <a:r>
              <a:rPr lang="vi-VN" sz="1200" b="1" i="1" dirty="0" err="1">
                <a:solidFill>
                  <a:srgbClr val="00B0F0"/>
                </a:solidFill>
              </a:rPr>
              <a:t>nhập</a:t>
            </a:r>
            <a:endParaRPr lang="vi-VN" sz="1200" b="1" i="1" dirty="0">
              <a:solidFill>
                <a:srgbClr val="00B0F0"/>
              </a:solidFill>
            </a:endParaRPr>
          </a:p>
          <a:p>
            <a:pPr algn="just"/>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yêu </a:t>
            </a:r>
            <a:r>
              <a:rPr lang="vi-VN" sz="1200" dirty="0" err="1">
                <a:solidFill>
                  <a:schemeClr val="accent3"/>
                </a:solidFill>
              </a:rPr>
              <a:t>cầu</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tác</a:t>
            </a:r>
            <a:r>
              <a:rPr lang="vi-VN" sz="1200" dirty="0">
                <a:solidFill>
                  <a:schemeClr val="accent3"/>
                </a:solidFill>
              </a:rPr>
              <a:t> nhân </a:t>
            </a:r>
            <a:r>
              <a:rPr lang="vi-VN" sz="1200" dirty="0" err="1">
                <a:solidFill>
                  <a:schemeClr val="accent3"/>
                </a:solidFill>
              </a:rPr>
              <a:t>phải</a:t>
            </a:r>
            <a:r>
              <a:rPr lang="vi-VN" sz="1200" dirty="0">
                <a:solidFill>
                  <a:schemeClr val="accent3"/>
                </a:solidFill>
              </a:rPr>
              <a:t> đăng </a:t>
            </a:r>
            <a:r>
              <a:rPr lang="vi-VN" sz="1200" dirty="0" err="1">
                <a:solidFill>
                  <a:schemeClr val="accent3"/>
                </a:solidFill>
              </a:rPr>
              <a:t>nhập</a:t>
            </a:r>
            <a:r>
              <a:rPr lang="vi-VN" sz="1200" dirty="0">
                <a:solidFill>
                  <a:schemeClr val="accent3"/>
                </a:solidFill>
              </a:rPr>
              <a:t> </a:t>
            </a:r>
            <a:r>
              <a:rPr lang="vi-VN" sz="1200" dirty="0" err="1">
                <a:solidFill>
                  <a:schemeClr val="accent3"/>
                </a:solidFill>
              </a:rPr>
              <a:t>để</a:t>
            </a:r>
            <a:r>
              <a:rPr lang="vi-VN" sz="1200" dirty="0">
                <a:solidFill>
                  <a:schemeClr val="accent3"/>
                </a:solidFill>
              </a:rPr>
              <a:t> </a:t>
            </a:r>
            <a:r>
              <a:rPr lang="vi-VN" sz="1200" dirty="0" err="1">
                <a:solidFill>
                  <a:schemeClr val="accent3"/>
                </a:solidFill>
              </a:rPr>
              <a:t>có</a:t>
            </a:r>
            <a:r>
              <a:rPr lang="vi-VN" sz="1200" dirty="0">
                <a:solidFill>
                  <a:schemeClr val="accent3"/>
                </a:solidFill>
              </a:rPr>
              <a:t> </a:t>
            </a:r>
            <a:r>
              <a:rPr lang="vi-VN" sz="1200" dirty="0" err="1">
                <a:solidFill>
                  <a:schemeClr val="accent3"/>
                </a:solidFill>
              </a:rPr>
              <a:t>thể</a:t>
            </a:r>
            <a:r>
              <a:rPr lang="vi-VN" sz="1200" dirty="0">
                <a:solidFill>
                  <a:schemeClr val="accent3"/>
                </a:solidFill>
              </a:rPr>
              <a:t>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được</a:t>
            </a:r>
            <a:r>
              <a:rPr lang="vi-VN" sz="1200" dirty="0">
                <a:solidFill>
                  <a:schemeClr val="accent3"/>
                </a:solidFill>
              </a:rPr>
              <a:t> </a:t>
            </a:r>
            <a:r>
              <a:rPr lang="vi-VN" sz="1200" dirty="0" err="1">
                <a:solidFill>
                  <a:schemeClr val="accent3"/>
                </a:solidFill>
              </a:rPr>
              <a:t>tất</a:t>
            </a:r>
            <a:r>
              <a:rPr lang="vi-VN" sz="1200" dirty="0">
                <a:solidFill>
                  <a:schemeClr val="accent3"/>
                </a:solidFill>
              </a:rPr>
              <a:t> </a:t>
            </a:r>
            <a:r>
              <a:rPr lang="vi-VN" sz="1200" dirty="0" err="1">
                <a:solidFill>
                  <a:schemeClr val="accent3"/>
                </a:solidFill>
              </a:rPr>
              <a:t>cả</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của</a:t>
            </a:r>
            <a:r>
              <a:rPr lang="vi-VN" sz="1200" dirty="0">
                <a:solidFill>
                  <a:schemeClr val="accent3"/>
                </a:solidFill>
              </a:rPr>
              <a:t> </a:t>
            </a:r>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UC02: </a:t>
            </a:r>
            <a:r>
              <a:rPr lang="vi-VN" sz="1200" b="1" i="1" dirty="0" err="1">
                <a:solidFill>
                  <a:srgbClr val="00B0F0"/>
                </a:solidFill>
              </a:rPr>
              <a:t>Quản</a:t>
            </a:r>
            <a:r>
              <a:rPr lang="vi-VN" sz="1200" b="1" i="1" dirty="0">
                <a:solidFill>
                  <a:srgbClr val="00B0F0"/>
                </a:solidFill>
              </a:rPr>
              <a:t> </a:t>
            </a:r>
            <a:r>
              <a:rPr lang="vi-VN" sz="1200" b="1" i="1" dirty="0" err="1">
                <a:solidFill>
                  <a:srgbClr val="00B0F0"/>
                </a:solidFill>
              </a:rPr>
              <a:t>lý</a:t>
            </a:r>
            <a:r>
              <a:rPr lang="vi-VN" sz="1200" b="1" i="1" dirty="0">
                <a:solidFill>
                  <a:srgbClr val="00B0F0"/>
                </a:solidFill>
              </a:rPr>
              <a:t> câu </a:t>
            </a:r>
            <a:r>
              <a:rPr lang="vi-VN" sz="1200" b="1" i="1" dirty="0" err="1">
                <a:solidFill>
                  <a:srgbClr val="00B0F0"/>
                </a:solidFill>
              </a:rPr>
              <a:t>hỏi</a:t>
            </a:r>
            <a:endParaRPr lang="vi-VN" sz="1200" b="1" i="1" dirty="0">
              <a:solidFill>
                <a:srgbClr val="00B0F0"/>
              </a:solidFill>
            </a:endParaRPr>
          </a:p>
          <a:p>
            <a:pPr algn="just"/>
            <a:r>
              <a:rPr lang="vi-VN" sz="1200" dirty="0" err="1">
                <a:solidFill>
                  <a:schemeClr val="accent3"/>
                </a:solidFill>
              </a:rPr>
              <a:t>Use-case</a:t>
            </a:r>
            <a:r>
              <a:rPr lang="vi-VN" sz="1200" dirty="0">
                <a:solidFill>
                  <a:schemeClr val="accent3"/>
                </a:solidFill>
              </a:rPr>
              <a:t>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là</a:t>
            </a:r>
            <a:r>
              <a:rPr lang="vi-VN" sz="1200" dirty="0">
                <a:solidFill>
                  <a:schemeClr val="accent3"/>
                </a:solidFill>
              </a:rPr>
              <a:t> Admin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việc</a:t>
            </a:r>
            <a:r>
              <a:rPr lang="vi-VN" sz="1200" dirty="0">
                <a:solidFill>
                  <a:schemeClr val="accent3"/>
                </a:solidFill>
              </a:rPr>
              <a:t> thêm </a:t>
            </a:r>
            <a:r>
              <a:rPr lang="vi-VN" sz="1200" dirty="0" err="1">
                <a:solidFill>
                  <a:schemeClr val="accent3"/>
                </a:solidFill>
              </a:rPr>
              <a:t>mới</a:t>
            </a:r>
            <a:r>
              <a:rPr lang="vi-VN" sz="1200" dirty="0">
                <a:solidFill>
                  <a:schemeClr val="accent3"/>
                </a:solidFill>
              </a:rPr>
              <a:t>, </a:t>
            </a:r>
            <a:r>
              <a:rPr lang="vi-VN" sz="1200" dirty="0" err="1">
                <a:solidFill>
                  <a:schemeClr val="accent3"/>
                </a:solidFill>
              </a:rPr>
              <a:t>sửa</a:t>
            </a:r>
            <a:r>
              <a:rPr lang="vi-VN" sz="1200" dirty="0">
                <a:solidFill>
                  <a:schemeClr val="accent3"/>
                </a:solidFill>
              </a:rPr>
              <a:t>, </a:t>
            </a:r>
            <a:r>
              <a:rPr lang="vi-VN" sz="1200" dirty="0" err="1">
                <a:solidFill>
                  <a:schemeClr val="accent3"/>
                </a:solidFill>
              </a:rPr>
              <a:t>xóa</a:t>
            </a:r>
            <a:r>
              <a:rPr lang="vi-VN" sz="1200" dirty="0">
                <a:solidFill>
                  <a:schemeClr val="accent3"/>
                </a:solidFill>
              </a:rPr>
              <a:t> </a:t>
            </a:r>
            <a:r>
              <a:rPr lang="vi-VN" sz="1200" dirty="0" err="1">
                <a:solidFill>
                  <a:schemeClr val="accent3"/>
                </a:solidFill>
              </a:rPr>
              <a:t>các</a:t>
            </a:r>
            <a:r>
              <a:rPr lang="vi-VN" sz="1200" dirty="0">
                <a:solidFill>
                  <a:schemeClr val="accent3"/>
                </a:solidFill>
              </a:rPr>
              <a:t> câu </a:t>
            </a:r>
            <a:r>
              <a:rPr lang="vi-VN" sz="1200" dirty="0" err="1">
                <a:solidFill>
                  <a:schemeClr val="accent3"/>
                </a:solidFill>
              </a:rPr>
              <a:t>hỏi</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UC03: </a:t>
            </a:r>
            <a:r>
              <a:rPr lang="vi-VN" sz="1200" b="1" i="1" dirty="0" err="1">
                <a:solidFill>
                  <a:srgbClr val="00B0F0"/>
                </a:solidFill>
              </a:rPr>
              <a:t>Quản</a:t>
            </a:r>
            <a:r>
              <a:rPr lang="vi-VN" sz="1200" b="1" i="1" dirty="0">
                <a:solidFill>
                  <a:srgbClr val="00B0F0"/>
                </a:solidFill>
              </a:rPr>
              <a:t> </a:t>
            </a:r>
            <a:r>
              <a:rPr lang="vi-VN" sz="1200" b="1" i="1" dirty="0" err="1">
                <a:solidFill>
                  <a:srgbClr val="00B0F0"/>
                </a:solidFill>
              </a:rPr>
              <a:t>lý</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a:t>
            </a:r>
          </a:p>
          <a:p>
            <a:pPr algn="just"/>
            <a:r>
              <a:rPr lang="vi-VN" sz="1200" dirty="0" err="1">
                <a:solidFill>
                  <a:schemeClr val="accent3"/>
                </a:solidFill>
              </a:rPr>
              <a:t>Use-case</a:t>
            </a:r>
            <a:r>
              <a:rPr lang="vi-VN" sz="1200" dirty="0">
                <a:solidFill>
                  <a:schemeClr val="accent3"/>
                </a:solidFill>
              </a:rPr>
              <a:t>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là</a:t>
            </a:r>
            <a:r>
              <a:rPr lang="vi-VN" sz="1200" dirty="0">
                <a:solidFill>
                  <a:schemeClr val="accent3"/>
                </a:solidFill>
              </a:rPr>
              <a:t> Admin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việc</a:t>
            </a:r>
            <a:r>
              <a:rPr lang="vi-VN" sz="1200" dirty="0">
                <a:solidFill>
                  <a:schemeClr val="accent3"/>
                </a:solidFill>
              </a:rPr>
              <a:t> </a:t>
            </a:r>
            <a:r>
              <a:rPr lang="vi-VN" sz="1200" dirty="0" err="1">
                <a:solidFill>
                  <a:schemeClr val="accent3"/>
                </a:solidFill>
              </a:rPr>
              <a:t>tạo</a:t>
            </a:r>
            <a:r>
              <a:rPr lang="vi-VN" sz="1200" dirty="0">
                <a:solidFill>
                  <a:schemeClr val="accent3"/>
                </a:solidFill>
              </a:rPr>
              <a:t> </a:t>
            </a:r>
            <a:r>
              <a:rPr lang="vi-VN" sz="1200" dirty="0" err="1">
                <a:solidFill>
                  <a:schemeClr val="accent3"/>
                </a:solidFill>
              </a:rPr>
              <a:t>mới</a:t>
            </a:r>
            <a:r>
              <a:rPr lang="vi-VN" sz="1200" dirty="0">
                <a:solidFill>
                  <a:schemeClr val="accent3"/>
                </a:solidFill>
              </a:rPr>
              <a:t>, </a:t>
            </a:r>
            <a:r>
              <a:rPr lang="vi-VN" sz="1200" dirty="0" err="1">
                <a:solidFill>
                  <a:schemeClr val="accent3"/>
                </a:solidFill>
              </a:rPr>
              <a:t>sửa</a:t>
            </a:r>
            <a:r>
              <a:rPr lang="vi-VN" sz="1200" dirty="0">
                <a:solidFill>
                  <a:schemeClr val="accent3"/>
                </a:solidFill>
              </a:rPr>
              <a:t>, </a:t>
            </a:r>
            <a:r>
              <a:rPr lang="vi-VN" sz="1200" dirty="0" err="1">
                <a:solidFill>
                  <a:schemeClr val="accent3"/>
                </a:solidFill>
              </a:rPr>
              <a:t>xóa</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bài</a:t>
            </a:r>
            <a:r>
              <a:rPr lang="vi-VN" sz="1200" dirty="0">
                <a:solidFill>
                  <a:schemeClr val="accent3"/>
                </a:solidFill>
              </a:rPr>
              <a:t> thi.</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UC04: Xem chi </a:t>
            </a:r>
            <a:r>
              <a:rPr lang="vi-VN" sz="1200" b="1" i="1" dirty="0" err="1">
                <a:solidFill>
                  <a:srgbClr val="00B0F0"/>
                </a:solidFill>
              </a:rPr>
              <a:t>tiết</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a:t>
            </a:r>
          </a:p>
          <a:p>
            <a:pPr algn="just"/>
            <a:r>
              <a:rPr lang="vi-VN" sz="1200" dirty="0" err="1">
                <a:solidFill>
                  <a:schemeClr val="accent3"/>
                </a:solidFill>
              </a:rPr>
              <a:t>Use-case</a:t>
            </a:r>
            <a:r>
              <a:rPr lang="vi-VN" sz="1200" dirty="0">
                <a:solidFill>
                  <a:schemeClr val="accent3"/>
                </a:solidFill>
              </a:rPr>
              <a:t>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là</a:t>
            </a:r>
            <a:r>
              <a:rPr lang="vi-VN" sz="1200" dirty="0">
                <a:solidFill>
                  <a:schemeClr val="accent3"/>
                </a:solidFill>
              </a:rPr>
              <a:t> Admin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việc</a:t>
            </a:r>
            <a:r>
              <a:rPr lang="vi-VN" sz="1200" dirty="0">
                <a:solidFill>
                  <a:schemeClr val="accent3"/>
                </a:solidFill>
              </a:rPr>
              <a:t> xem thông tin chi </a:t>
            </a:r>
            <a:r>
              <a:rPr lang="vi-VN" sz="1200" dirty="0" err="1">
                <a:solidFill>
                  <a:schemeClr val="accent3"/>
                </a:solidFill>
              </a:rPr>
              <a:t>tiết</a:t>
            </a:r>
            <a:r>
              <a:rPr lang="vi-VN" sz="1200" dirty="0">
                <a:solidFill>
                  <a:schemeClr val="accent3"/>
                </a:solidFill>
              </a:rPr>
              <a:t> </a:t>
            </a:r>
            <a:r>
              <a:rPr lang="vi-VN" sz="1200" dirty="0" err="1">
                <a:solidFill>
                  <a:schemeClr val="accent3"/>
                </a:solidFill>
              </a:rPr>
              <a:t>của</a:t>
            </a:r>
            <a:r>
              <a:rPr lang="vi-VN" sz="1200" dirty="0">
                <a:solidFill>
                  <a:schemeClr val="accent3"/>
                </a:solidFill>
              </a:rPr>
              <a:t> </a:t>
            </a:r>
            <a:r>
              <a:rPr lang="vi-VN" sz="1200" dirty="0" err="1">
                <a:solidFill>
                  <a:schemeClr val="accent3"/>
                </a:solidFill>
              </a:rPr>
              <a:t>một</a:t>
            </a:r>
            <a:r>
              <a:rPr lang="vi-VN" sz="1200" dirty="0">
                <a:solidFill>
                  <a:schemeClr val="accent3"/>
                </a:solidFill>
              </a:rPr>
              <a:t> </a:t>
            </a:r>
            <a:r>
              <a:rPr lang="vi-VN" sz="1200" dirty="0" err="1">
                <a:solidFill>
                  <a:schemeClr val="accent3"/>
                </a:solidFill>
              </a:rPr>
              <a:t>bài</a:t>
            </a:r>
            <a:r>
              <a:rPr lang="vi-VN" sz="1200" dirty="0">
                <a:solidFill>
                  <a:schemeClr val="accent3"/>
                </a:solidFill>
              </a:rPr>
              <a:t> thi sau khi </a:t>
            </a:r>
            <a:r>
              <a:rPr lang="vi-VN" sz="1200" dirty="0" err="1">
                <a:solidFill>
                  <a:schemeClr val="accent3"/>
                </a:solidFill>
              </a:rPr>
              <a:t>bài</a:t>
            </a:r>
            <a:r>
              <a:rPr lang="vi-VN" sz="1200" dirty="0">
                <a:solidFill>
                  <a:schemeClr val="accent3"/>
                </a:solidFill>
              </a:rPr>
              <a:t> thi </a:t>
            </a:r>
            <a:r>
              <a:rPr lang="vi-VN" sz="1200" dirty="0" err="1">
                <a:solidFill>
                  <a:schemeClr val="accent3"/>
                </a:solidFill>
              </a:rPr>
              <a:t>đó</a:t>
            </a:r>
            <a:r>
              <a:rPr lang="vi-VN" sz="1200" dirty="0">
                <a:solidFill>
                  <a:schemeClr val="accent3"/>
                </a:solidFill>
              </a:rPr>
              <a:t> </a:t>
            </a:r>
            <a:r>
              <a:rPr lang="vi-VN" sz="1200" dirty="0" err="1">
                <a:solidFill>
                  <a:schemeClr val="accent3"/>
                </a:solidFill>
              </a:rPr>
              <a:t>được</a:t>
            </a:r>
            <a:r>
              <a:rPr lang="vi-VN" sz="1200" dirty="0">
                <a:solidFill>
                  <a:schemeClr val="accent3"/>
                </a:solidFill>
              </a:rPr>
              <a:t> </a:t>
            </a:r>
            <a:r>
              <a:rPr lang="vi-VN" sz="1200" dirty="0" err="1">
                <a:solidFill>
                  <a:schemeClr val="accent3"/>
                </a:solidFill>
              </a:rPr>
              <a:t>tạo</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UC05: </a:t>
            </a:r>
            <a:r>
              <a:rPr lang="vi-VN" sz="1200" b="1" i="1" dirty="0" err="1">
                <a:solidFill>
                  <a:srgbClr val="00B0F0"/>
                </a:solidFill>
              </a:rPr>
              <a:t>Quản</a:t>
            </a:r>
            <a:r>
              <a:rPr lang="vi-VN" sz="1200" b="1" i="1" dirty="0">
                <a:solidFill>
                  <a:srgbClr val="00B0F0"/>
                </a:solidFill>
              </a:rPr>
              <a:t> </a:t>
            </a:r>
            <a:r>
              <a:rPr lang="vi-VN" sz="1200" b="1" i="1" dirty="0" err="1">
                <a:solidFill>
                  <a:srgbClr val="00B0F0"/>
                </a:solidFill>
              </a:rPr>
              <a:t>lý</a:t>
            </a:r>
            <a:r>
              <a:rPr lang="vi-VN" sz="1200" b="1" i="1" dirty="0">
                <a:solidFill>
                  <a:srgbClr val="00B0F0"/>
                </a:solidFill>
              </a:rPr>
              <a:t> </a:t>
            </a:r>
            <a:r>
              <a:rPr lang="vi-VN" sz="1200" b="1" i="1" dirty="0" err="1">
                <a:solidFill>
                  <a:srgbClr val="00B0F0"/>
                </a:solidFill>
              </a:rPr>
              <a:t>ứng</a:t>
            </a:r>
            <a:r>
              <a:rPr lang="vi-VN" sz="1200" b="1" i="1" dirty="0">
                <a:solidFill>
                  <a:srgbClr val="00B0F0"/>
                </a:solidFill>
              </a:rPr>
              <a:t> viên</a:t>
            </a:r>
          </a:p>
          <a:p>
            <a:pPr algn="just"/>
            <a:r>
              <a:rPr lang="vi-VN" sz="1200" dirty="0" err="1">
                <a:solidFill>
                  <a:schemeClr val="accent3"/>
                </a:solidFill>
              </a:rPr>
              <a:t>Use-case</a:t>
            </a:r>
            <a:r>
              <a:rPr lang="vi-VN" sz="1200" dirty="0">
                <a:solidFill>
                  <a:schemeClr val="accent3"/>
                </a:solidFill>
              </a:rPr>
              <a:t>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là</a:t>
            </a:r>
            <a:r>
              <a:rPr lang="vi-VN" sz="1200" dirty="0">
                <a:solidFill>
                  <a:schemeClr val="accent3"/>
                </a:solidFill>
              </a:rPr>
              <a:t> Admin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việc</a:t>
            </a:r>
            <a:r>
              <a:rPr lang="vi-VN" sz="1200" dirty="0">
                <a:solidFill>
                  <a:schemeClr val="accent3"/>
                </a:solidFill>
              </a:rPr>
              <a:t> thêm </a:t>
            </a:r>
            <a:r>
              <a:rPr lang="vi-VN" sz="1200" dirty="0" err="1">
                <a:solidFill>
                  <a:schemeClr val="accent3"/>
                </a:solidFill>
              </a:rPr>
              <a:t>mới</a:t>
            </a:r>
            <a:r>
              <a:rPr lang="vi-VN" sz="1200" dirty="0">
                <a:solidFill>
                  <a:schemeClr val="accent3"/>
                </a:solidFill>
              </a:rPr>
              <a:t>, </a:t>
            </a:r>
            <a:r>
              <a:rPr lang="vi-VN" sz="1200" dirty="0" err="1">
                <a:solidFill>
                  <a:schemeClr val="accent3"/>
                </a:solidFill>
              </a:rPr>
              <a:t>sửa</a:t>
            </a:r>
            <a:r>
              <a:rPr lang="vi-VN" sz="1200" dirty="0">
                <a:solidFill>
                  <a:schemeClr val="accent3"/>
                </a:solidFill>
              </a:rPr>
              <a:t>, </a:t>
            </a:r>
            <a:r>
              <a:rPr lang="vi-VN" sz="1200" dirty="0" err="1">
                <a:solidFill>
                  <a:schemeClr val="accent3"/>
                </a:solidFill>
              </a:rPr>
              <a:t>xóa</a:t>
            </a:r>
            <a:r>
              <a:rPr lang="vi-VN" sz="1200" dirty="0">
                <a:solidFill>
                  <a:schemeClr val="accent3"/>
                </a:solidFill>
              </a:rPr>
              <a:t> thông tin </a:t>
            </a:r>
            <a:r>
              <a:rPr lang="vi-VN" sz="1200" dirty="0" err="1">
                <a:solidFill>
                  <a:schemeClr val="accent3"/>
                </a:solidFill>
              </a:rPr>
              <a:t>của</a:t>
            </a:r>
            <a:r>
              <a:rPr lang="vi-VN" sz="1200" dirty="0">
                <a:solidFill>
                  <a:schemeClr val="accent3"/>
                </a:solidFill>
              </a:rPr>
              <a:t> </a:t>
            </a:r>
            <a:r>
              <a:rPr lang="vi-VN" sz="1200" dirty="0" err="1">
                <a:solidFill>
                  <a:schemeClr val="accent3"/>
                </a:solidFill>
              </a:rPr>
              <a:t>ứng</a:t>
            </a:r>
            <a:r>
              <a:rPr lang="vi-VN" sz="1200" dirty="0">
                <a:solidFill>
                  <a:schemeClr val="accent3"/>
                </a:solidFill>
              </a:rPr>
              <a:t> viên </a:t>
            </a:r>
            <a:r>
              <a:rPr lang="vi-VN" sz="1200" dirty="0" err="1">
                <a:solidFill>
                  <a:schemeClr val="accent3"/>
                </a:solidFill>
              </a:rPr>
              <a:t>ứng</a:t>
            </a:r>
            <a:r>
              <a:rPr lang="vi-VN" sz="1200" dirty="0">
                <a:solidFill>
                  <a:schemeClr val="accent3"/>
                </a:solidFill>
              </a:rPr>
              <a:t> </a:t>
            </a:r>
            <a:r>
              <a:rPr lang="vi-VN" sz="1200" dirty="0" err="1">
                <a:solidFill>
                  <a:schemeClr val="accent3"/>
                </a:solidFill>
              </a:rPr>
              <a:t>tuyển</a:t>
            </a:r>
            <a:r>
              <a:rPr lang="vi-VN" sz="1200" dirty="0">
                <a:solidFill>
                  <a:schemeClr val="accent3"/>
                </a:solidFill>
              </a:rPr>
              <a:t>.</a:t>
            </a:r>
          </a:p>
          <a:p>
            <a:pPr algn="just"/>
            <a:endParaRPr lang="en-US" sz="1200" dirty="0">
              <a:solidFill>
                <a:schemeClr val="accent3"/>
              </a:solidFill>
            </a:endParaRPr>
          </a:p>
        </p:txBody>
      </p:sp>
      <p:sp>
        <p:nvSpPr>
          <p:cNvPr id="22" name="TextBox 21">
            <a:extLst>
              <a:ext uri="{FF2B5EF4-FFF2-40B4-BE49-F238E27FC236}">
                <a16:creationId xmlns:a16="http://schemas.microsoft.com/office/drawing/2014/main" id="{32191FF1-8CD2-4A3E-9A01-9B401FC4A585}"/>
              </a:ext>
            </a:extLst>
          </p:cNvPr>
          <p:cNvSpPr txBox="1"/>
          <p:nvPr/>
        </p:nvSpPr>
        <p:spPr>
          <a:xfrm>
            <a:off x="4572000" y="1025310"/>
            <a:ext cx="4175090" cy="3816429"/>
          </a:xfrm>
          <a:prstGeom prst="rect">
            <a:avLst/>
          </a:prstGeom>
          <a:noFill/>
        </p:spPr>
        <p:txBody>
          <a:bodyPr wrap="square" rtlCol="0">
            <a:spAutoFit/>
          </a:bodyPr>
          <a:lstStyle/>
          <a:p>
            <a:pPr algn="just"/>
            <a:r>
              <a:rPr lang="vi-VN" sz="1100" b="1" i="1" dirty="0">
                <a:solidFill>
                  <a:srgbClr val="00B0F0"/>
                </a:solidFill>
              </a:rPr>
              <a:t>UC06: </a:t>
            </a:r>
            <a:r>
              <a:rPr lang="vi-VN" sz="1100" b="1" i="1" dirty="0" err="1">
                <a:solidFill>
                  <a:srgbClr val="00B0F0"/>
                </a:solidFill>
              </a:rPr>
              <a:t>Chọn</a:t>
            </a:r>
            <a:r>
              <a:rPr lang="vi-VN" sz="1100" b="1" i="1" dirty="0">
                <a:solidFill>
                  <a:srgbClr val="00B0F0"/>
                </a:solidFill>
              </a:rPr>
              <a:t> </a:t>
            </a:r>
            <a:r>
              <a:rPr lang="vi-VN" sz="1100" b="1" i="1" dirty="0" err="1">
                <a:solidFill>
                  <a:srgbClr val="00B0F0"/>
                </a:solidFill>
              </a:rPr>
              <a:t>bài</a:t>
            </a:r>
            <a:r>
              <a:rPr lang="vi-VN" sz="1100" b="1" i="1" dirty="0">
                <a:solidFill>
                  <a:srgbClr val="00B0F0"/>
                </a:solidFill>
              </a:rPr>
              <a:t> thi</a:t>
            </a:r>
          </a:p>
          <a:p>
            <a:pPr algn="just"/>
            <a:r>
              <a:rPr lang="vi-VN" sz="1100" dirty="0" err="1">
                <a:solidFill>
                  <a:schemeClr val="accent3"/>
                </a:solidFill>
              </a:rPr>
              <a:t>Use-case</a:t>
            </a:r>
            <a:r>
              <a:rPr lang="vi-VN" sz="1100" dirty="0">
                <a:solidFill>
                  <a:schemeClr val="accent3"/>
                </a:solidFill>
              </a:rPr>
              <a:t> </a:t>
            </a:r>
            <a:r>
              <a:rPr lang="vi-VN" sz="1100" dirty="0" err="1">
                <a:solidFill>
                  <a:schemeClr val="accent3"/>
                </a:solidFill>
              </a:rPr>
              <a:t>này</a:t>
            </a:r>
            <a:r>
              <a:rPr lang="vi-VN" sz="1100" dirty="0">
                <a:solidFill>
                  <a:schemeClr val="accent3"/>
                </a:solidFill>
              </a:rPr>
              <a:t> cho </a:t>
            </a:r>
            <a:r>
              <a:rPr lang="vi-VN" sz="1100" dirty="0" err="1">
                <a:solidFill>
                  <a:schemeClr val="accent3"/>
                </a:solidFill>
              </a:rPr>
              <a:t>phép</a:t>
            </a:r>
            <a:r>
              <a:rPr lang="vi-VN" sz="1100" dirty="0">
                <a:solidFill>
                  <a:schemeClr val="accent3"/>
                </a:solidFill>
              </a:rPr>
              <a:t> </a:t>
            </a:r>
            <a:r>
              <a:rPr lang="vi-VN" sz="1100" dirty="0" err="1">
                <a:solidFill>
                  <a:schemeClr val="accent3"/>
                </a:solidFill>
              </a:rPr>
              <a:t>người</a:t>
            </a:r>
            <a:r>
              <a:rPr lang="vi-VN" sz="1100" dirty="0">
                <a:solidFill>
                  <a:schemeClr val="accent3"/>
                </a:solidFill>
              </a:rPr>
              <a:t> </a:t>
            </a:r>
            <a:r>
              <a:rPr lang="vi-VN" sz="1100" dirty="0" err="1">
                <a:solidFill>
                  <a:schemeClr val="accent3"/>
                </a:solidFill>
              </a:rPr>
              <a:t>dùng</a:t>
            </a:r>
            <a:r>
              <a:rPr lang="vi-VN" sz="1100" dirty="0">
                <a:solidFill>
                  <a:schemeClr val="accent3"/>
                </a:solidFill>
              </a:rPr>
              <a:t> </a:t>
            </a:r>
            <a:r>
              <a:rPr lang="vi-VN" sz="1100" dirty="0" err="1">
                <a:solidFill>
                  <a:schemeClr val="accent3"/>
                </a:solidFill>
              </a:rPr>
              <a:t>là</a:t>
            </a:r>
            <a:r>
              <a:rPr lang="vi-VN" sz="1100" dirty="0">
                <a:solidFill>
                  <a:schemeClr val="accent3"/>
                </a:solidFill>
              </a:rPr>
              <a:t> Admin </a:t>
            </a:r>
            <a:r>
              <a:rPr lang="vi-VN" sz="1100" dirty="0" err="1">
                <a:solidFill>
                  <a:schemeClr val="accent3"/>
                </a:solidFill>
              </a:rPr>
              <a:t>thực</a:t>
            </a:r>
            <a:r>
              <a:rPr lang="vi-VN" sz="1100" dirty="0">
                <a:solidFill>
                  <a:schemeClr val="accent3"/>
                </a:solidFill>
              </a:rPr>
              <a:t> </a:t>
            </a:r>
            <a:r>
              <a:rPr lang="vi-VN" sz="1100" dirty="0" err="1">
                <a:solidFill>
                  <a:schemeClr val="accent3"/>
                </a:solidFill>
              </a:rPr>
              <a:t>hiện</a:t>
            </a:r>
            <a:r>
              <a:rPr lang="vi-VN" sz="1100" dirty="0">
                <a:solidFill>
                  <a:schemeClr val="accent3"/>
                </a:solidFill>
              </a:rPr>
              <a:t> </a:t>
            </a:r>
            <a:r>
              <a:rPr lang="vi-VN" sz="1100" dirty="0" err="1">
                <a:solidFill>
                  <a:schemeClr val="accent3"/>
                </a:solidFill>
              </a:rPr>
              <a:t>việc</a:t>
            </a:r>
            <a:r>
              <a:rPr lang="vi-VN" sz="1100" dirty="0">
                <a:solidFill>
                  <a:schemeClr val="accent3"/>
                </a:solidFill>
              </a:rPr>
              <a:t> </a:t>
            </a:r>
            <a:r>
              <a:rPr lang="vi-VN" sz="1100" dirty="0" err="1">
                <a:solidFill>
                  <a:schemeClr val="accent3"/>
                </a:solidFill>
              </a:rPr>
              <a:t>chọn</a:t>
            </a:r>
            <a:r>
              <a:rPr lang="vi-VN" sz="1100" dirty="0">
                <a:solidFill>
                  <a:schemeClr val="accent3"/>
                </a:solidFill>
              </a:rPr>
              <a:t> </a:t>
            </a:r>
            <a:r>
              <a:rPr lang="vi-VN" sz="1100" dirty="0" err="1">
                <a:solidFill>
                  <a:schemeClr val="accent3"/>
                </a:solidFill>
              </a:rPr>
              <a:t>bài</a:t>
            </a:r>
            <a:r>
              <a:rPr lang="vi-VN" sz="1100" dirty="0">
                <a:solidFill>
                  <a:schemeClr val="accent3"/>
                </a:solidFill>
              </a:rPr>
              <a:t> thi </a:t>
            </a:r>
            <a:r>
              <a:rPr lang="vi-VN" sz="1100" dirty="0" err="1">
                <a:solidFill>
                  <a:schemeClr val="accent3"/>
                </a:solidFill>
              </a:rPr>
              <a:t>phù</a:t>
            </a:r>
            <a:r>
              <a:rPr lang="vi-VN" sz="1100" dirty="0">
                <a:solidFill>
                  <a:schemeClr val="accent3"/>
                </a:solidFill>
              </a:rPr>
              <a:t> </a:t>
            </a:r>
            <a:r>
              <a:rPr lang="vi-VN" sz="1100" dirty="0" err="1">
                <a:solidFill>
                  <a:schemeClr val="accent3"/>
                </a:solidFill>
              </a:rPr>
              <a:t>hợp</a:t>
            </a:r>
            <a:r>
              <a:rPr lang="vi-VN" sz="1100" dirty="0">
                <a:solidFill>
                  <a:schemeClr val="accent3"/>
                </a:solidFill>
              </a:rPr>
              <a:t> </a:t>
            </a:r>
            <a:r>
              <a:rPr lang="vi-VN" sz="1100" dirty="0" err="1">
                <a:solidFill>
                  <a:schemeClr val="accent3"/>
                </a:solidFill>
              </a:rPr>
              <a:t>với</a:t>
            </a:r>
            <a:r>
              <a:rPr lang="vi-VN" sz="1100" dirty="0">
                <a:solidFill>
                  <a:schemeClr val="accent3"/>
                </a:solidFill>
              </a:rPr>
              <a:t> </a:t>
            </a:r>
            <a:r>
              <a:rPr lang="vi-VN" sz="1100" dirty="0" err="1">
                <a:solidFill>
                  <a:schemeClr val="accent3"/>
                </a:solidFill>
              </a:rPr>
              <a:t>ứng</a:t>
            </a:r>
            <a:r>
              <a:rPr lang="vi-VN" sz="1100" dirty="0">
                <a:solidFill>
                  <a:schemeClr val="accent3"/>
                </a:solidFill>
              </a:rPr>
              <a:t> viên.</a:t>
            </a:r>
            <a:endParaRPr lang="en-US" sz="1100" dirty="0">
              <a:solidFill>
                <a:schemeClr val="accent3"/>
              </a:solidFill>
            </a:endParaRPr>
          </a:p>
          <a:p>
            <a:pPr algn="just"/>
            <a:endParaRPr lang="vi-VN" sz="1100" dirty="0">
              <a:solidFill>
                <a:schemeClr val="accent3"/>
              </a:solidFill>
            </a:endParaRPr>
          </a:p>
          <a:p>
            <a:pPr algn="just"/>
            <a:r>
              <a:rPr lang="vi-VN" sz="1100" b="1" i="1" dirty="0">
                <a:solidFill>
                  <a:srgbClr val="00B0F0"/>
                </a:solidFill>
              </a:rPr>
              <a:t>UC07: </a:t>
            </a:r>
            <a:r>
              <a:rPr lang="vi-VN" sz="1100" b="1" i="1" dirty="0" err="1">
                <a:solidFill>
                  <a:srgbClr val="00B0F0"/>
                </a:solidFill>
              </a:rPr>
              <a:t>Gửi</a:t>
            </a:r>
            <a:r>
              <a:rPr lang="vi-VN" sz="1100" b="1" i="1" dirty="0">
                <a:solidFill>
                  <a:srgbClr val="00B0F0"/>
                </a:solidFill>
              </a:rPr>
              <a:t> </a:t>
            </a:r>
            <a:r>
              <a:rPr lang="vi-VN" sz="1100" b="1" i="1" dirty="0" err="1">
                <a:solidFill>
                  <a:srgbClr val="00B0F0"/>
                </a:solidFill>
              </a:rPr>
              <a:t>bài</a:t>
            </a:r>
            <a:r>
              <a:rPr lang="vi-VN" sz="1100" b="1" i="1" dirty="0">
                <a:solidFill>
                  <a:srgbClr val="00B0F0"/>
                </a:solidFill>
              </a:rPr>
              <a:t> thi cho </a:t>
            </a:r>
            <a:r>
              <a:rPr lang="vi-VN" sz="1100" b="1" i="1" dirty="0" err="1">
                <a:solidFill>
                  <a:srgbClr val="00B0F0"/>
                </a:solidFill>
              </a:rPr>
              <a:t>ứng</a:t>
            </a:r>
            <a:r>
              <a:rPr lang="vi-VN" sz="1100" b="1" i="1" dirty="0">
                <a:solidFill>
                  <a:srgbClr val="00B0F0"/>
                </a:solidFill>
              </a:rPr>
              <a:t> viên</a:t>
            </a:r>
          </a:p>
          <a:p>
            <a:pPr algn="just"/>
            <a:r>
              <a:rPr lang="vi-VN" sz="1100" dirty="0" err="1">
                <a:solidFill>
                  <a:schemeClr val="accent3"/>
                </a:solidFill>
              </a:rPr>
              <a:t>Use-case</a:t>
            </a:r>
            <a:r>
              <a:rPr lang="vi-VN" sz="1100" dirty="0">
                <a:solidFill>
                  <a:schemeClr val="accent3"/>
                </a:solidFill>
              </a:rPr>
              <a:t> </a:t>
            </a:r>
            <a:r>
              <a:rPr lang="vi-VN" sz="1100" dirty="0" err="1">
                <a:solidFill>
                  <a:schemeClr val="accent3"/>
                </a:solidFill>
              </a:rPr>
              <a:t>này</a:t>
            </a:r>
            <a:r>
              <a:rPr lang="vi-VN" sz="1100" dirty="0">
                <a:solidFill>
                  <a:schemeClr val="accent3"/>
                </a:solidFill>
              </a:rPr>
              <a:t> cho </a:t>
            </a:r>
            <a:r>
              <a:rPr lang="vi-VN" sz="1100" dirty="0" err="1">
                <a:solidFill>
                  <a:schemeClr val="accent3"/>
                </a:solidFill>
              </a:rPr>
              <a:t>phép</a:t>
            </a:r>
            <a:r>
              <a:rPr lang="vi-VN" sz="1100" dirty="0">
                <a:solidFill>
                  <a:schemeClr val="accent3"/>
                </a:solidFill>
              </a:rPr>
              <a:t> </a:t>
            </a:r>
            <a:r>
              <a:rPr lang="vi-VN" sz="1100" dirty="0" err="1">
                <a:solidFill>
                  <a:schemeClr val="accent3"/>
                </a:solidFill>
              </a:rPr>
              <a:t>người</a:t>
            </a:r>
            <a:r>
              <a:rPr lang="vi-VN" sz="1100" dirty="0">
                <a:solidFill>
                  <a:schemeClr val="accent3"/>
                </a:solidFill>
              </a:rPr>
              <a:t> </a:t>
            </a:r>
            <a:r>
              <a:rPr lang="vi-VN" sz="1100" dirty="0" err="1">
                <a:solidFill>
                  <a:schemeClr val="accent3"/>
                </a:solidFill>
              </a:rPr>
              <a:t>dùng</a:t>
            </a:r>
            <a:r>
              <a:rPr lang="vi-VN" sz="1100" dirty="0">
                <a:solidFill>
                  <a:schemeClr val="accent3"/>
                </a:solidFill>
              </a:rPr>
              <a:t> </a:t>
            </a:r>
            <a:r>
              <a:rPr lang="vi-VN" sz="1100" dirty="0" err="1">
                <a:solidFill>
                  <a:schemeClr val="accent3"/>
                </a:solidFill>
              </a:rPr>
              <a:t>là</a:t>
            </a:r>
            <a:r>
              <a:rPr lang="vi-VN" sz="1100" dirty="0">
                <a:solidFill>
                  <a:schemeClr val="accent3"/>
                </a:solidFill>
              </a:rPr>
              <a:t> Admin </a:t>
            </a:r>
            <a:r>
              <a:rPr lang="vi-VN" sz="1100" dirty="0" err="1">
                <a:solidFill>
                  <a:schemeClr val="accent3"/>
                </a:solidFill>
              </a:rPr>
              <a:t>gửi</a:t>
            </a:r>
            <a:r>
              <a:rPr lang="vi-VN" sz="1100" dirty="0">
                <a:solidFill>
                  <a:schemeClr val="accent3"/>
                </a:solidFill>
              </a:rPr>
              <a:t> </a:t>
            </a:r>
            <a:r>
              <a:rPr lang="vi-VN" sz="1100" dirty="0" err="1">
                <a:solidFill>
                  <a:schemeClr val="accent3"/>
                </a:solidFill>
              </a:rPr>
              <a:t>bài</a:t>
            </a:r>
            <a:r>
              <a:rPr lang="vi-VN" sz="1100" dirty="0">
                <a:solidFill>
                  <a:schemeClr val="accent3"/>
                </a:solidFill>
              </a:rPr>
              <a:t> thi cho </a:t>
            </a:r>
            <a:r>
              <a:rPr lang="vi-VN" sz="1100" dirty="0" err="1">
                <a:solidFill>
                  <a:schemeClr val="accent3"/>
                </a:solidFill>
              </a:rPr>
              <a:t>ứng</a:t>
            </a:r>
            <a:r>
              <a:rPr lang="vi-VN" sz="1100" dirty="0">
                <a:solidFill>
                  <a:schemeClr val="accent3"/>
                </a:solidFill>
              </a:rPr>
              <a:t> viên thông qua </a:t>
            </a:r>
            <a:r>
              <a:rPr lang="vi-VN" sz="1100" dirty="0" err="1">
                <a:solidFill>
                  <a:schemeClr val="accent3"/>
                </a:solidFill>
              </a:rPr>
              <a:t>email</a:t>
            </a:r>
            <a:r>
              <a:rPr lang="vi-VN" sz="1100" dirty="0">
                <a:solidFill>
                  <a:schemeClr val="accent3"/>
                </a:solidFill>
              </a:rPr>
              <a:t> sau khi </a:t>
            </a:r>
            <a:r>
              <a:rPr lang="vi-VN" sz="1100" dirty="0" err="1">
                <a:solidFill>
                  <a:schemeClr val="accent3"/>
                </a:solidFill>
              </a:rPr>
              <a:t>đã</a:t>
            </a:r>
            <a:r>
              <a:rPr lang="vi-VN" sz="1100" dirty="0">
                <a:solidFill>
                  <a:schemeClr val="accent3"/>
                </a:solidFill>
              </a:rPr>
              <a:t> </a:t>
            </a:r>
            <a:r>
              <a:rPr lang="vi-VN" sz="1100" dirty="0" err="1">
                <a:solidFill>
                  <a:schemeClr val="accent3"/>
                </a:solidFill>
              </a:rPr>
              <a:t>chọn</a:t>
            </a:r>
            <a:r>
              <a:rPr lang="vi-VN" sz="1100" dirty="0">
                <a:solidFill>
                  <a:schemeClr val="accent3"/>
                </a:solidFill>
              </a:rPr>
              <a:t> </a:t>
            </a:r>
            <a:r>
              <a:rPr lang="vi-VN" sz="1100" dirty="0" err="1">
                <a:solidFill>
                  <a:schemeClr val="accent3"/>
                </a:solidFill>
              </a:rPr>
              <a:t>được</a:t>
            </a:r>
            <a:r>
              <a:rPr lang="vi-VN" sz="1100" dirty="0">
                <a:solidFill>
                  <a:schemeClr val="accent3"/>
                </a:solidFill>
              </a:rPr>
              <a:t> </a:t>
            </a:r>
            <a:r>
              <a:rPr lang="vi-VN" sz="1100" dirty="0" err="1">
                <a:solidFill>
                  <a:schemeClr val="accent3"/>
                </a:solidFill>
              </a:rPr>
              <a:t>bài</a:t>
            </a:r>
            <a:r>
              <a:rPr lang="vi-VN" sz="1100" dirty="0">
                <a:solidFill>
                  <a:schemeClr val="accent3"/>
                </a:solidFill>
              </a:rPr>
              <a:t> thi </a:t>
            </a:r>
            <a:r>
              <a:rPr lang="vi-VN" sz="1100" dirty="0" err="1">
                <a:solidFill>
                  <a:schemeClr val="accent3"/>
                </a:solidFill>
              </a:rPr>
              <a:t>phù</a:t>
            </a:r>
            <a:r>
              <a:rPr lang="vi-VN" sz="1100" dirty="0">
                <a:solidFill>
                  <a:schemeClr val="accent3"/>
                </a:solidFill>
              </a:rPr>
              <a:t> </a:t>
            </a:r>
            <a:r>
              <a:rPr lang="vi-VN" sz="1100" dirty="0" err="1">
                <a:solidFill>
                  <a:schemeClr val="accent3"/>
                </a:solidFill>
              </a:rPr>
              <a:t>hợp</a:t>
            </a:r>
            <a:r>
              <a:rPr lang="vi-VN" sz="1100" dirty="0">
                <a:solidFill>
                  <a:schemeClr val="accent3"/>
                </a:solidFill>
              </a:rPr>
              <a:t> cho </a:t>
            </a:r>
            <a:r>
              <a:rPr lang="vi-VN" sz="1100" dirty="0" err="1">
                <a:solidFill>
                  <a:schemeClr val="accent3"/>
                </a:solidFill>
              </a:rPr>
              <a:t>ứng</a:t>
            </a:r>
            <a:r>
              <a:rPr lang="vi-VN" sz="1100" dirty="0">
                <a:solidFill>
                  <a:schemeClr val="accent3"/>
                </a:solidFill>
              </a:rPr>
              <a:t> viên </a:t>
            </a:r>
            <a:r>
              <a:rPr lang="vi-VN" sz="1100" dirty="0" err="1">
                <a:solidFill>
                  <a:schemeClr val="accent3"/>
                </a:solidFill>
              </a:rPr>
              <a:t>đó</a:t>
            </a:r>
            <a:r>
              <a:rPr lang="vi-VN" sz="1100" dirty="0">
                <a:solidFill>
                  <a:schemeClr val="accent3"/>
                </a:solidFill>
              </a:rPr>
              <a:t>.</a:t>
            </a:r>
          </a:p>
          <a:p>
            <a:pPr algn="just"/>
            <a:r>
              <a:rPr lang="vi-VN" sz="1100" dirty="0">
                <a:solidFill>
                  <a:schemeClr val="accent3"/>
                </a:solidFill>
              </a:rPr>
              <a:t> </a:t>
            </a:r>
          </a:p>
          <a:p>
            <a:pPr algn="just"/>
            <a:r>
              <a:rPr lang="vi-VN" sz="1100" b="1" i="1" dirty="0">
                <a:solidFill>
                  <a:srgbClr val="00B0F0"/>
                </a:solidFill>
              </a:rPr>
              <a:t>UC08: </a:t>
            </a:r>
            <a:r>
              <a:rPr lang="vi-VN" sz="1100" b="1" i="1" dirty="0" err="1">
                <a:solidFill>
                  <a:srgbClr val="00B0F0"/>
                </a:solidFill>
              </a:rPr>
              <a:t>Làm</a:t>
            </a:r>
            <a:r>
              <a:rPr lang="vi-VN" sz="1100" b="1" i="1" dirty="0">
                <a:solidFill>
                  <a:srgbClr val="00B0F0"/>
                </a:solidFill>
              </a:rPr>
              <a:t> </a:t>
            </a:r>
            <a:r>
              <a:rPr lang="vi-VN" sz="1100" b="1" i="1" dirty="0" err="1">
                <a:solidFill>
                  <a:srgbClr val="00B0F0"/>
                </a:solidFill>
              </a:rPr>
              <a:t>bài</a:t>
            </a:r>
            <a:r>
              <a:rPr lang="vi-VN" sz="1100" b="1" i="1" dirty="0">
                <a:solidFill>
                  <a:srgbClr val="00B0F0"/>
                </a:solidFill>
              </a:rPr>
              <a:t> thi</a:t>
            </a:r>
          </a:p>
          <a:p>
            <a:pPr algn="just"/>
            <a:r>
              <a:rPr lang="vi-VN" sz="1100" dirty="0" err="1">
                <a:solidFill>
                  <a:schemeClr val="accent3"/>
                </a:solidFill>
              </a:rPr>
              <a:t>Use-case</a:t>
            </a:r>
            <a:r>
              <a:rPr lang="vi-VN" sz="1100" dirty="0">
                <a:solidFill>
                  <a:schemeClr val="accent3"/>
                </a:solidFill>
              </a:rPr>
              <a:t> </a:t>
            </a:r>
            <a:r>
              <a:rPr lang="vi-VN" sz="1100" dirty="0" err="1">
                <a:solidFill>
                  <a:schemeClr val="accent3"/>
                </a:solidFill>
              </a:rPr>
              <a:t>này</a:t>
            </a:r>
            <a:r>
              <a:rPr lang="vi-VN" sz="1100" dirty="0">
                <a:solidFill>
                  <a:schemeClr val="accent3"/>
                </a:solidFill>
              </a:rPr>
              <a:t> cho </a:t>
            </a:r>
            <a:r>
              <a:rPr lang="vi-VN" sz="1100" dirty="0" err="1">
                <a:solidFill>
                  <a:schemeClr val="accent3"/>
                </a:solidFill>
              </a:rPr>
              <a:t>phép</a:t>
            </a:r>
            <a:r>
              <a:rPr lang="vi-VN" sz="1100" dirty="0">
                <a:solidFill>
                  <a:schemeClr val="accent3"/>
                </a:solidFill>
              </a:rPr>
              <a:t> </a:t>
            </a:r>
            <a:r>
              <a:rPr lang="vi-VN" sz="1100" dirty="0" err="1">
                <a:solidFill>
                  <a:schemeClr val="accent3"/>
                </a:solidFill>
              </a:rPr>
              <a:t>các</a:t>
            </a:r>
            <a:r>
              <a:rPr lang="vi-VN" sz="1100" dirty="0">
                <a:solidFill>
                  <a:schemeClr val="accent3"/>
                </a:solidFill>
              </a:rPr>
              <a:t> </a:t>
            </a:r>
            <a:r>
              <a:rPr lang="vi-VN" sz="1100" dirty="0" err="1">
                <a:solidFill>
                  <a:schemeClr val="accent3"/>
                </a:solidFill>
              </a:rPr>
              <a:t>ứng</a:t>
            </a:r>
            <a:r>
              <a:rPr lang="vi-VN" sz="1100" dirty="0">
                <a:solidFill>
                  <a:schemeClr val="accent3"/>
                </a:solidFill>
              </a:rPr>
              <a:t> viên </a:t>
            </a:r>
            <a:r>
              <a:rPr lang="vi-VN" sz="1100" dirty="0" err="1">
                <a:solidFill>
                  <a:schemeClr val="accent3"/>
                </a:solidFill>
              </a:rPr>
              <a:t>kiểm</a:t>
            </a:r>
            <a:r>
              <a:rPr lang="vi-VN" sz="1100" dirty="0">
                <a:solidFill>
                  <a:schemeClr val="accent3"/>
                </a:solidFill>
              </a:rPr>
              <a:t> tra </a:t>
            </a:r>
            <a:r>
              <a:rPr lang="vi-VN" sz="1100" dirty="0" err="1">
                <a:solidFill>
                  <a:schemeClr val="accent3"/>
                </a:solidFill>
              </a:rPr>
              <a:t>lại</a:t>
            </a:r>
            <a:r>
              <a:rPr lang="vi-VN" sz="1100" dirty="0">
                <a:solidFill>
                  <a:schemeClr val="accent3"/>
                </a:solidFill>
              </a:rPr>
              <a:t> </a:t>
            </a:r>
            <a:r>
              <a:rPr lang="vi-VN" sz="1100" dirty="0" err="1">
                <a:solidFill>
                  <a:schemeClr val="accent3"/>
                </a:solidFill>
              </a:rPr>
              <a:t>được</a:t>
            </a:r>
            <a:r>
              <a:rPr lang="vi-VN" sz="1100" dirty="0">
                <a:solidFill>
                  <a:schemeClr val="accent3"/>
                </a:solidFill>
              </a:rPr>
              <a:t> thông tin </a:t>
            </a:r>
            <a:r>
              <a:rPr lang="vi-VN" sz="1100" dirty="0" err="1">
                <a:solidFill>
                  <a:schemeClr val="accent3"/>
                </a:solidFill>
              </a:rPr>
              <a:t>cá</a:t>
            </a:r>
            <a:r>
              <a:rPr lang="vi-VN" sz="1100" dirty="0">
                <a:solidFill>
                  <a:schemeClr val="accent3"/>
                </a:solidFill>
              </a:rPr>
              <a:t> nhân </a:t>
            </a:r>
            <a:r>
              <a:rPr lang="vi-VN" sz="1100" dirty="0" err="1">
                <a:solidFill>
                  <a:schemeClr val="accent3"/>
                </a:solidFill>
              </a:rPr>
              <a:t>của</a:t>
            </a:r>
            <a:r>
              <a:rPr lang="vi-VN" sz="1100" dirty="0">
                <a:solidFill>
                  <a:schemeClr val="accent3"/>
                </a:solidFill>
              </a:rPr>
              <a:t> </a:t>
            </a:r>
            <a:r>
              <a:rPr lang="vi-VN" sz="1100" dirty="0" err="1">
                <a:solidFill>
                  <a:schemeClr val="accent3"/>
                </a:solidFill>
              </a:rPr>
              <a:t>mình</a:t>
            </a:r>
            <a:r>
              <a:rPr lang="vi-VN" sz="1100" dirty="0">
                <a:solidFill>
                  <a:schemeClr val="accent3"/>
                </a:solidFill>
              </a:rPr>
              <a:t> </a:t>
            </a:r>
            <a:r>
              <a:rPr lang="vi-VN" sz="1100" dirty="0" err="1">
                <a:solidFill>
                  <a:schemeClr val="accent3"/>
                </a:solidFill>
              </a:rPr>
              <a:t>và</a:t>
            </a:r>
            <a:r>
              <a:rPr lang="vi-VN" sz="1100" dirty="0">
                <a:solidFill>
                  <a:schemeClr val="accent3"/>
                </a:solidFill>
              </a:rPr>
              <a:t> </a:t>
            </a:r>
            <a:r>
              <a:rPr lang="vi-VN" sz="1100" dirty="0" err="1">
                <a:solidFill>
                  <a:schemeClr val="accent3"/>
                </a:solidFill>
              </a:rPr>
              <a:t>thực</a:t>
            </a:r>
            <a:r>
              <a:rPr lang="vi-VN" sz="1100" dirty="0">
                <a:solidFill>
                  <a:schemeClr val="accent3"/>
                </a:solidFill>
              </a:rPr>
              <a:t> </a:t>
            </a:r>
            <a:r>
              <a:rPr lang="vi-VN" sz="1100" dirty="0" err="1">
                <a:solidFill>
                  <a:schemeClr val="accent3"/>
                </a:solidFill>
              </a:rPr>
              <a:t>hiện</a:t>
            </a:r>
            <a:r>
              <a:rPr lang="vi-VN" sz="1100" dirty="0">
                <a:solidFill>
                  <a:schemeClr val="accent3"/>
                </a:solidFill>
              </a:rPr>
              <a:t> </a:t>
            </a:r>
            <a:r>
              <a:rPr lang="vi-VN" sz="1100" dirty="0" err="1">
                <a:solidFill>
                  <a:schemeClr val="accent3"/>
                </a:solidFill>
              </a:rPr>
              <a:t>việc</a:t>
            </a:r>
            <a:r>
              <a:rPr lang="vi-VN" sz="1100" dirty="0">
                <a:solidFill>
                  <a:schemeClr val="accent3"/>
                </a:solidFill>
              </a:rPr>
              <a:t> </a:t>
            </a:r>
            <a:r>
              <a:rPr lang="vi-VN" sz="1100" dirty="0" err="1">
                <a:solidFill>
                  <a:schemeClr val="accent3"/>
                </a:solidFill>
              </a:rPr>
              <a:t>làm</a:t>
            </a:r>
            <a:r>
              <a:rPr lang="vi-VN" sz="1100" dirty="0">
                <a:solidFill>
                  <a:schemeClr val="accent3"/>
                </a:solidFill>
              </a:rPr>
              <a:t> </a:t>
            </a:r>
            <a:r>
              <a:rPr lang="vi-VN" sz="1100" dirty="0" err="1">
                <a:solidFill>
                  <a:schemeClr val="accent3"/>
                </a:solidFill>
              </a:rPr>
              <a:t>bài</a:t>
            </a:r>
            <a:r>
              <a:rPr lang="vi-VN" sz="1100" dirty="0">
                <a:solidFill>
                  <a:schemeClr val="accent3"/>
                </a:solidFill>
              </a:rPr>
              <a:t> thi trên </a:t>
            </a:r>
            <a:r>
              <a:rPr lang="vi-VN" sz="1100" dirty="0" err="1">
                <a:solidFill>
                  <a:schemeClr val="accent3"/>
                </a:solidFill>
              </a:rPr>
              <a:t>hệ</a:t>
            </a:r>
            <a:r>
              <a:rPr lang="vi-VN" sz="1100" dirty="0">
                <a:solidFill>
                  <a:schemeClr val="accent3"/>
                </a:solidFill>
              </a:rPr>
              <a:t> </a:t>
            </a:r>
            <a:r>
              <a:rPr lang="vi-VN" sz="1100" dirty="0" err="1">
                <a:solidFill>
                  <a:schemeClr val="accent3"/>
                </a:solidFill>
              </a:rPr>
              <a:t>thống</a:t>
            </a:r>
            <a:r>
              <a:rPr lang="vi-VN" sz="1100" dirty="0">
                <a:solidFill>
                  <a:schemeClr val="accent3"/>
                </a:solidFill>
              </a:rPr>
              <a:t> sau khi </a:t>
            </a:r>
            <a:r>
              <a:rPr lang="vi-VN" sz="1100" dirty="0" err="1">
                <a:solidFill>
                  <a:schemeClr val="accent3"/>
                </a:solidFill>
              </a:rPr>
              <a:t>nhấn</a:t>
            </a:r>
            <a:r>
              <a:rPr lang="vi-VN" sz="1100" dirty="0">
                <a:solidFill>
                  <a:schemeClr val="accent3"/>
                </a:solidFill>
              </a:rPr>
              <a:t> </a:t>
            </a:r>
            <a:r>
              <a:rPr lang="vi-VN" sz="1100" dirty="0" err="1">
                <a:solidFill>
                  <a:schemeClr val="accent3"/>
                </a:solidFill>
              </a:rPr>
              <a:t>vào</a:t>
            </a:r>
            <a:r>
              <a:rPr lang="vi-VN" sz="1100" dirty="0">
                <a:solidFill>
                  <a:schemeClr val="accent3"/>
                </a:solidFill>
              </a:rPr>
              <a:t> </a:t>
            </a:r>
            <a:r>
              <a:rPr lang="vi-VN" sz="1100" dirty="0" err="1">
                <a:solidFill>
                  <a:schemeClr val="accent3"/>
                </a:solidFill>
              </a:rPr>
              <a:t>đường</a:t>
            </a:r>
            <a:r>
              <a:rPr lang="vi-VN" sz="1100" dirty="0">
                <a:solidFill>
                  <a:schemeClr val="accent3"/>
                </a:solidFill>
              </a:rPr>
              <a:t> </a:t>
            </a:r>
            <a:r>
              <a:rPr lang="vi-VN" sz="1100" dirty="0" err="1">
                <a:solidFill>
                  <a:schemeClr val="accent3"/>
                </a:solidFill>
              </a:rPr>
              <a:t>link</a:t>
            </a:r>
            <a:r>
              <a:rPr lang="vi-VN" sz="1100" dirty="0">
                <a:solidFill>
                  <a:schemeClr val="accent3"/>
                </a:solidFill>
              </a:rPr>
              <a:t> </a:t>
            </a:r>
            <a:r>
              <a:rPr lang="vi-VN" sz="1100" dirty="0" err="1">
                <a:solidFill>
                  <a:schemeClr val="accent3"/>
                </a:solidFill>
              </a:rPr>
              <a:t>nhận</a:t>
            </a:r>
            <a:r>
              <a:rPr lang="vi-VN" sz="1100" dirty="0">
                <a:solidFill>
                  <a:schemeClr val="accent3"/>
                </a:solidFill>
              </a:rPr>
              <a:t> </a:t>
            </a:r>
            <a:r>
              <a:rPr lang="vi-VN" sz="1100" dirty="0" err="1">
                <a:solidFill>
                  <a:schemeClr val="accent3"/>
                </a:solidFill>
              </a:rPr>
              <a:t>được</a:t>
            </a:r>
            <a:r>
              <a:rPr lang="vi-VN" sz="1100" dirty="0">
                <a:solidFill>
                  <a:schemeClr val="accent3"/>
                </a:solidFill>
              </a:rPr>
              <a:t> ở </a:t>
            </a:r>
            <a:r>
              <a:rPr lang="vi-VN" sz="1100" dirty="0" err="1">
                <a:solidFill>
                  <a:schemeClr val="accent3"/>
                </a:solidFill>
              </a:rPr>
              <a:t>email</a:t>
            </a:r>
            <a:r>
              <a:rPr lang="vi-VN" sz="1100" dirty="0">
                <a:solidFill>
                  <a:schemeClr val="accent3"/>
                </a:solidFill>
              </a:rPr>
              <a:t>.</a:t>
            </a:r>
            <a:endParaRPr lang="en-US" sz="1100" dirty="0">
              <a:solidFill>
                <a:schemeClr val="accent3"/>
              </a:solidFill>
            </a:endParaRPr>
          </a:p>
          <a:p>
            <a:pPr algn="just"/>
            <a:endParaRPr lang="vi-VN" sz="1100" dirty="0">
              <a:solidFill>
                <a:schemeClr val="accent3"/>
              </a:solidFill>
            </a:endParaRPr>
          </a:p>
          <a:p>
            <a:pPr algn="just"/>
            <a:r>
              <a:rPr lang="vi-VN" sz="1100" b="1" i="1" dirty="0">
                <a:solidFill>
                  <a:srgbClr val="00B0F0"/>
                </a:solidFill>
              </a:rPr>
              <a:t>UC09: </a:t>
            </a:r>
            <a:r>
              <a:rPr lang="vi-VN" sz="1100" b="1" i="1" dirty="0" err="1">
                <a:solidFill>
                  <a:srgbClr val="00B0F0"/>
                </a:solidFill>
              </a:rPr>
              <a:t>Đánh</a:t>
            </a:r>
            <a:r>
              <a:rPr lang="vi-VN" sz="1100" b="1" i="1" dirty="0">
                <a:solidFill>
                  <a:srgbClr val="00B0F0"/>
                </a:solidFill>
              </a:rPr>
              <a:t> </a:t>
            </a:r>
            <a:r>
              <a:rPr lang="vi-VN" sz="1100" b="1" i="1" dirty="0" err="1">
                <a:solidFill>
                  <a:srgbClr val="00B0F0"/>
                </a:solidFill>
              </a:rPr>
              <a:t>giá</a:t>
            </a:r>
            <a:r>
              <a:rPr lang="vi-VN" sz="1100" b="1" i="1" dirty="0">
                <a:solidFill>
                  <a:srgbClr val="00B0F0"/>
                </a:solidFill>
              </a:rPr>
              <a:t> </a:t>
            </a:r>
            <a:r>
              <a:rPr lang="vi-VN" sz="1100" b="1" i="1" dirty="0" err="1">
                <a:solidFill>
                  <a:srgbClr val="00B0F0"/>
                </a:solidFill>
              </a:rPr>
              <a:t>ứng</a:t>
            </a:r>
            <a:r>
              <a:rPr lang="vi-VN" sz="1100" b="1" i="1" dirty="0">
                <a:solidFill>
                  <a:srgbClr val="00B0F0"/>
                </a:solidFill>
              </a:rPr>
              <a:t> viên</a:t>
            </a:r>
          </a:p>
          <a:p>
            <a:pPr algn="just"/>
            <a:r>
              <a:rPr lang="vi-VN" sz="1100" dirty="0" err="1">
                <a:solidFill>
                  <a:schemeClr val="accent3"/>
                </a:solidFill>
              </a:rPr>
              <a:t>Use-case</a:t>
            </a:r>
            <a:r>
              <a:rPr lang="vi-VN" sz="1100" dirty="0">
                <a:solidFill>
                  <a:schemeClr val="accent3"/>
                </a:solidFill>
              </a:rPr>
              <a:t> </a:t>
            </a:r>
            <a:r>
              <a:rPr lang="vi-VN" sz="1100" dirty="0" err="1">
                <a:solidFill>
                  <a:schemeClr val="accent3"/>
                </a:solidFill>
              </a:rPr>
              <a:t>này</a:t>
            </a:r>
            <a:r>
              <a:rPr lang="vi-VN" sz="1100" dirty="0">
                <a:solidFill>
                  <a:schemeClr val="accent3"/>
                </a:solidFill>
              </a:rPr>
              <a:t> cho </a:t>
            </a:r>
            <a:r>
              <a:rPr lang="vi-VN" sz="1100" dirty="0" err="1">
                <a:solidFill>
                  <a:schemeClr val="accent3"/>
                </a:solidFill>
              </a:rPr>
              <a:t>phép</a:t>
            </a:r>
            <a:r>
              <a:rPr lang="vi-VN" sz="1100" dirty="0">
                <a:solidFill>
                  <a:schemeClr val="accent3"/>
                </a:solidFill>
              </a:rPr>
              <a:t> </a:t>
            </a:r>
            <a:r>
              <a:rPr lang="vi-VN" sz="1100" dirty="0" err="1">
                <a:solidFill>
                  <a:schemeClr val="accent3"/>
                </a:solidFill>
              </a:rPr>
              <a:t>người</a:t>
            </a:r>
            <a:r>
              <a:rPr lang="vi-VN" sz="1100" dirty="0">
                <a:solidFill>
                  <a:schemeClr val="accent3"/>
                </a:solidFill>
              </a:rPr>
              <a:t> </a:t>
            </a:r>
            <a:r>
              <a:rPr lang="vi-VN" sz="1100" dirty="0" err="1">
                <a:solidFill>
                  <a:schemeClr val="accent3"/>
                </a:solidFill>
              </a:rPr>
              <a:t>dùng</a:t>
            </a:r>
            <a:r>
              <a:rPr lang="vi-VN" sz="1100" dirty="0">
                <a:solidFill>
                  <a:schemeClr val="accent3"/>
                </a:solidFill>
              </a:rPr>
              <a:t> </a:t>
            </a:r>
            <a:r>
              <a:rPr lang="vi-VN" sz="1100" dirty="0" err="1">
                <a:solidFill>
                  <a:schemeClr val="accent3"/>
                </a:solidFill>
              </a:rPr>
              <a:t>là</a:t>
            </a:r>
            <a:r>
              <a:rPr lang="vi-VN" sz="1100" dirty="0">
                <a:solidFill>
                  <a:schemeClr val="accent3"/>
                </a:solidFill>
              </a:rPr>
              <a:t> </a:t>
            </a:r>
            <a:r>
              <a:rPr lang="vi-VN" sz="1100" dirty="0" err="1">
                <a:solidFill>
                  <a:schemeClr val="accent3"/>
                </a:solidFill>
              </a:rPr>
              <a:t>người</a:t>
            </a:r>
            <a:r>
              <a:rPr lang="vi-VN" sz="1100" dirty="0">
                <a:solidFill>
                  <a:schemeClr val="accent3"/>
                </a:solidFill>
              </a:rPr>
              <a:t> </a:t>
            </a:r>
            <a:r>
              <a:rPr lang="vi-VN" sz="1100" dirty="0" err="1">
                <a:solidFill>
                  <a:schemeClr val="accent3"/>
                </a:solidFill>
              </a:rPr>
              <a:t>đánh</a:t>
            </a:r>
            <a:r>
              <a:rPr lang="vi-VN" sz="1100" dirty="0">
                <a:solidFill>
                  <a:schemeClr val="accent3"/>
                </a:solidFill>
              </a:rPr>
              <a:t> </a:t>
            </a:r>
            <a:r>
              <a:rPr lang="vi-VN" sz="1100" dirty="0" err="1">
                <a:solidFill>
                  <a:schemeClr val="accent3"/>
                </a:solidFill>
              </a:rPr>
              <a:t>giá</a:t>
            </a:r>
            <a:r>
              <a:rPr lang="vi-VN" sz="1100" dirty="0">
                <a:solidFill>
                  <a:schemeClr val="accent3"/>
                </a:solidFill>
              </a:rPr>
              <a:t> </a:t>
            </a:r>
            <a:r>
              <a:rPr lang="vi-VN" sz="1100" dirty="0" err="1">
                <a:solidFill>
                  <a:schemeClr val="accent3"/>
                </a:solidFill>
              </a:rPr>
              <a:t>thực</a:t>
            </a:r>
            <a:r>
              <a:rPr lang="vi-VN" sz="1100" dirty="0">
                <a:solidFill>
                  <a:schemeClr val="accent3"/>
                </a:solidFill>
              </a:rPr>
              <a:t> </a:t>
            </a:r>
            <a:r>
              <a:rPr lang="vi-VN" sz="1100" dirty="0" err="1">
                <a:solidFill>
                  <a:schemeClr val="accent3"/>
                </a:solidFill>
              </a:rPr>
              <a:t>hiện</a:t>
            </a:r>
            <a:r>
              <a:rPr lang="vi-VN" sz="1100" dirty="0">
                <a:solidFill>
                  <a:schemeClr val="accent3"/>
                </a:solidFill>
              </a:rPr>
              <a:t> </a:t>
            </a:r>
            <a:r>
              <a:rPr lang="vi-VN" sz="1100" dirty="0" err="1">
                <a:solidFill>
                  <a:schemeClr val="accent3"/>
                </a:solidFill>
              </a:rPr>
              <a:t>việc</a:t>
            </a:r>
            <a:r>
              <a:rPr lang="vi-VN" sz="1100" dirty="0">
                <a:solidFill>
                  <a:schemeClr val="accent3"/>
                </a:solidFill>
              </a:rPr>
              <a:t> </a:t>
            </a:r>
            <a:r>
              <a:rPr lang="vi-VN" sz="1100" dirty="0" err="1">
                <a:solidFill>
                  <a:schemeClr val="accent3"/>
                </a:solidFill>
              </a:rPr>
              <a:t>đánh</a:t>
            </a:r>
            <a:r>
              <a:rPr lang="vi-VN" sz="1100" dirty="0">
                <a:solidFill>
                  <a:schemeClr val="accent3"/>
                </a:solidFill>
              </a:rPr>
              <a:t> </a:t>
            </a:r>
            <a:r>
              <a:rPr lang="vi-VN" sz="1100" dirty="0" err="1">
                <a:solidFill>
                  <a:schemeClr val="accent3"/>
                </a:solidFill>
              </a:rPr>
              <a:t>giá</a:t>
            </a:r>
            <a:r>
              <a:rPr lang="vi-VN" sz="1100" dirty="0">
                <a:solidFill>
                  <a:schemeClr val="accent3"/>
                </a:solidFill>
              </a:rPr>
              <a:t> </a:t>
            </a:r>
            <a:r>
              <a:rPr lang="vi-VN" sz="1100" dirty="0" err="1">
                <a:solidFill>
                  <a:schemeClr val="accent3"/>
                </a:solidFill>
              </a:rPr>
              <a:t>bài</a:t>
            </a:r>
            <a:r>
              <a:rPr lang="vi-VN" sz="1100" dirty="0">
                <a:solidFill>
                  <a:schemeClr val="accent3"/>
                </a:solidFill>
              </a:rPr>
              <a:t> thi </a:t>
            </a:r>
            <a:r>
              <a:rPr lang="vi-VN" sz="1100" dirty="0" err="1">
                <a:solidFill>
                  <a:schemeClr val="accent3"/>
                </a:solidFill>
              </a:rPr>
              <a:t>của</a:t>
            </a:r>
            <a:r>
              <a:rPr lang="vi-VN" sz="1100" dirty="0">
                <a:solidFill>
                  <a:schemeClr val="accent3"/>
                </a:solidFill>
              </a:rPr>
              <a:t> </a:t>
            </a:r>
            <a:r>
              <a:rPr lang="vi-VN" sz="1100" dirty="0" err="1">
                <a:solidFill>
                  <a:schemeClr val="accent3"/>
                </a:solidFill>
              </a:rPr>
              <a:t>ứng</a:t>
            </a:r>
            <a:r>
              <a:rPr lang="vi-VN" sz="1100" dirty="0">
                <a:solidFill>
                  <a:schemeClr val="accent3"/>
                </a:solidFill>
              </a:rPr>
              <a:t> viên sau khi </a:t>
            </a:r>
            <a:r>
              <a:rPr lang="vi-VN" sz="1100" dirty="0" err="1">
                <a:solidFill>
                  <a:schemeClr val="accent3"/>
                </a:solidFill>
              </a:rPr>
              <a:t>ứng</a:t>
            </a:r>
            <a:r>
              <a:rPr lang="vi-VN" sz="1100" dirty="0">
                <a:solidFill>
                  <a:schemeClr val="accent3"/>
                </a:solidFill>
              </a:rPr>
              <a:t> viên </a:t>
            </a:r>
            <a:r>
              <a:rPr lang="vi-VN" sz="1100" dirty="0" err="1">
                <a:solidFill>
                  <a:schemeClr val="accent3"/>
                </a:solidFill>
              </a:rPr>
              <a:t>đã</a:t>
            </a:r>
            <a:r>
              <a:rPr lang="vi-VN" sz="1100" dirty="0">
                <a:solidFill>
                  <a:schemeClr val="accent3"/>
                </a:solidFill>
              </a:rPr>
              <a:t> </a:t>
            </a:r>
            <a:r>
              <a:rPr lang="vi-VN" sz="1100" dirty="0" err="1">
                <a:solidFill>
                  <a:schemeClr val="accent3"/>
                </a:solidFill>
              </a:rPr>
              <a:t>hoàn</a:t>
            </a:r>
            <a:r>
              <a:rPr lang="vi-VN" sz="1100" dirty="0">
                <a:solidFill>
                  <a:schemeClr val="accent3"/>
                </a:solidFill>
              </a:rPr>
              <a:t> </a:t>
            </a:r>
            <a:r>
              <a:rPr lang="vi-VN" sz="1100" dirty="0" err="1">
                <a:solidFill>
                  <a:schemeClr val="accent3"/>
                </a:solidFill>
              </a:rPr>
              <a:t>thành</a:t>
            </a:r>
            <a:r>
              <a:rPr lang="vi-VN" sz="1100" dirty="0">
                <a:solidFill>
                  <a:schemeClr val="accent3"/>
                </a:solidFill>
              </a:rPr>
              <a:t> </a:t>
            </a:r>
            <a:r>
              <a:rPr lang="vi-VN" sz="1100" dirty="0" err="1">
                <a:solidFill>
                  <a:schemeClr val="accent3"/>
                </a:solidFill>
              </a:rPr>
              <a:t>việc</a:t>
            </a:r>
            <a:r>
              <a:rPr lang="vi-VN" sz="1100" dirty="0">
                <a:solidFill>
                  <a:schemeClr val="accent3"/>
                </a:solidFill>
              </a:rPr>
              <a:t> </a:t>
            </a:r>
            <a:r>
              <a:rPr lang="vi-VN" sz="1100" dirty="0" err="1">
                <a:solidFill>
                  <a:schemeClr val="accent3"/>
                </a:solidFill>
              </a:rPr>
              <a:t>làm</a:t>
            </a:r>
            <a:r>
              <a:rPr lang="vi-VN" sz="1100" dirty="0">
                <a:solidFill>
                  <a:schemeClr val="accent3"/>
                </a:solidFill>
              </a:rPr>
              <a:t> </a:t>
            </a:r>
            <a:r>
              <a:rPr lang="vi-VN" sz="1100" dirty="0" err="1">
                <a:solidFill>
                  <a:schemeClr val="accent3"/>
                </a:solidFill>
              </a:rPr>
              <a:t>bài</a:t>
            </a:r>
            <a:r>
              <a:rPr lang="vi-VN" sz="1100" dirty="0">
                <a:solidFill>
                  <a:schemeClr val="accent3"/>
                </a:solidFill>
              </a:rPr>
              <a:t> </a:t>
            </a:r>
            <a:r>
              <a:rPr lang="vi-VN" sz="1100" dirty="0" err="1">
                <a:solidFill>
                  <a:schemeClr val="accent3"/>
                </a:solidFill>
              </a:rPr>
              <a:t>và</a:t>
            </a:r>
            <a:r>
              <a:rPr lang="vi-VN" sz="1100" dirty="0">
                <a:solidFill>
                  <a:schemeClr val="accent3"/>
                </a:solidFill>
              </a:rPr>
              <a:t> </a:t>
            </a:r>
            <a:r>
              <a:rPr lang="vi-VN" sz="1100" dirty="0" err="1">
                <a:solidFill>
                  <a:schemeClr val="accent3"/>
                </a:solidFill>
              </a:rPr>
              <a:t>nộp</a:t>
            </a:r>
            <a:r>
              <a:rPr lang="vi-VN" sz="1100" dirty="0">
                <a:solidFill>
                  <a:schemeClr val="accent3"/>
                </a:solidFill>
              </a:rPr>
              <a:t> </a:t>
            </a:r>
            <a:r>
              <a:rPr lang="vi-VN" sz="1100" dirty="0" err="1">
                <a:solidFill>
                  <a:schemeClr val="accent3"/>
                </a:solidFill>
              </a:rPr>
              <a:t>bài</a:t>
            </a:r>
            <a:r>
              <a:rPr lang="vi-VN" sz="1100" dirty="0">
                <a:solidFill>
                  <a:schemeClr val="accent3"/>
                </a:solidFill>
              </a:rPr>
              <a:t> lên </a:t>
            </a:r>
            <a:r>
              <a:rPr lang="vi-VN" sz="1100" dirty="0" err="1">
                <a:solidFill>
                  <a:schemeClr val="accent3"/>
                </a:solidFill>
              </a:rPr>
              <a:t>hệ</a:t>
            </a:r>
            <a:r>
              <a:rPr lang="vi-VN" sz="1100" dirty="0">
                <a:solidFill>
                  <a:schemeClr val="accent3"/>
                </a:solidFill>
              </a:rPr>
              <a:t> </a:t>
            </a:r>
            <a:r>
              <a:rPr lang="vi-VN" sz="1100" dirty="0" err="1">
                <a:solidFill>
                  <a:schemeClr val="accent3"/>
                </a:solidFill>
              </a:rPr>
              <a:t>thống</a:t>
            </a:r>
            <a:r>
              <a:rPr lang="vi-VN" sz="1100" dirty="0">
                <a:solidFill>
                  <a:schemeClr val="accent3"/>
                </a:solidFill>
              </a:rPr>
              <a:t>.</a:t>
            </a:r>
            <a:endParaRPr lang="en-US" sz="1100" dirty="0">
              <a:solidFill>
                <a:schemeClr val="accent3"/>
              </a:solidFill>
            </a:endParaRPr>
          </a:p>
          <a:p>
            <a:pPr algn="just"/>
            <a:endParaRPr lang="vi-VN" sz="1100" dirty="0">
              <a:solidFill>
                <a:schemeClr val="accent3"/>
              </a:solidFill>
            </a:endParaRPr>
          </a:p>
          <a:p>
            <a:pPr algn="just"/>
            <a:r>
              <a:rPr lang="vi-VN" sz="1100" b="1" i="1" dirty="0">
                <a:solidFill>
                  <a:srgbClr val="00B0F0"/>
                </a:solidFill>
              </a:rPr>
              <a:t>UC10: Đăng </a:t>
            </a:r>
            <a:r>
              <a:rPr lang="vi-VN" sz="1100" b="1" i="1" dirty="0" err="1">
                <a:solidFill>
                  <a:srgbClr val="00B0F0"/>
                </a:solidFill>
              </a:rPr>
              <a:t>xuất</a:t>
            </a:r>
            <a:endParaRPr lang="vi-VN" sz="1100" b="1" i="1" dirty="0">
              <a:solidFill>
                <a:srgbClr val="00B0F0"/>
              </a:solidFill>
            </a:endParaRPr>
          </a:p>
          <a:p>
            <a:pPr algn="just"/>
            <a:r>
              <a:rPr lang="vi-VN" sz="1100" dirty="0" err="1">
                <a:solidFill>
                  <a:schemeClr val="accent3"/>
                </a:solidFill>
              </a:rPr>
              <a:t>Hệ</a:t>
            </a:r>
            <a:r>
              <a:rPr lang="vi-VN" sz="1100" dirty="0">
                <a:solidFill>
                  <a:schemeClr val="accent3"/>
                </a:solidFill>
              </a:rPr>
              <a:t> </a:t>
            </a:r>
            <a:r>
              <a:rPr lang="vi-VN" sz="1100" dirty="0" err="1">
                <a:solidFill>
                  <a:schemeClr val="accent3"/>
                </a:solidFill>
              </a:rPr>
              <a:t>thống</a:t>
            </a:r>
            <a:r>
              <a:rPr lang="vi-VN" sz="1100" dirty="0">
                <a:solidFill>
                  <a:schemeClr val="accent3"/>
                </a:solidFill>
              </a:rPr>
              <a:t> yêu </a:t>
            </a:r>
            <a:r>
              <a:rPr lang="vi-VN" sz="1100" dirty="0" err="1">
                <a:solidFill>
                  <a:schemeClr val="accent3"/>
                </a:solidFill>
              </a:rPr>
              <a:t>cầu</a:t>
            </a:r>
            <a:r>
              <a:rPr lang="vi-VN" sz="1100" dirty="0">
                <a:solidFill>
                  <a:schemeClr val="accent3"/>
                </a:solidFill>
              </a:rPr>
              <a:t> </a:t>
            </a:r>
            <a:r>
              <a:rPr lang="vi-VN" sz="1100" dirty="0" err="1">
                <a:solidFill>
                  <a:schemeClr val="accent3"/>
                </a:solidFill>
              </a:rPr>
              <a:t>các</a:t>
            </a:r>
            <a:r>
              <a:rPr lang="vi-VN" sz="1100" dirty="0">
                <a:solidFill>
                  <a:schemeClr val="accent3"/>
                </a:solidFill>
              </a:rPr>
              <a:t> </a:t>
            </a:r>
            <a:r>
              <a:rPr lang="vi-VN" sz="1100" dirty="0" err="1">
                <a:solidFill>
                  <a:schemeClr val="accent3"/>
                </a:solidFill>
              </a:rPr>
              <a:t>tác</a:t>
            </a:r>
            <a:r>
              <a:rPr lang="vi-VN" sz="1100" dirty="0">
                <a:solidFill>
                  <a:schemeClr val="accent3"/>
                </a:solidFill>
              </a:rPr>
              <a:t> nhân tham gia đăng </a:t>
            </a:r>
            <a:r>
              <a:rPr lang="vi-VN" sz="1100" dirty="0" err="1">
                <a:solidFill>
                  <a:schemeClr val="accent3"/>
                </a:solidFill>
              </a:rPr>
              <a:t>xuất</a:t>
            </a:r>
            <a:r>
              <a:rPr lang="vi-VN" sz="1100" dirty="0">
                <a:solidFill>
                  <a:schemeClr val="accent3"/>
                </a:solidFill>
              </a:rPr>
              <a:t> sau khi </a:t>
            </a:r>
            <a:r>
              <a:rPr lang="vi-VN" sz="1100" dirty="0" err="1">
                <a:solidFill>
                  <a:schemeClr val="accent3"/>
                </a:solidFill>
              </a:rPr>
              <a:t>hoàn</a:t>
            </a:r>
            <a:r>
              <a:rPr lang="vi-VN" sz="1100" dirty="0">
                <a:solidFill>
                  <a:schemeClr val="accent3"/>
                </a:solidFill>
              </a:rPr>
              <a:t> </a:t>
            </a:r>
            <a:r>
              <a:rPr lang="vi-VN" sz="1100" dirty="0" err="1">
                <a:solidFill>
                  <a:schemeClr val="accent3"/>
                </a:solidFill>
              </a:rPr>
              <a:t>thành</a:t>
            </a:r>
            <a:r>
              <a:rPr lang="vi-VN" sz="1100" dirty="0">
                <a:solidFill>
                  <a:schemeClr val="accent3"/>
                </a:solidFill>
              </a:rPr>
              <a:t> xong </a:t>
            </a:r>
            <a:r>
              <a:rPr lang="vi-VN" sz="1100" dirty="0" err="1">
                <a:solidFill>
                  <a:schemeClr val="accent3"/>
                </a:solidFill>
              </a:rPr>
              <a:t>việc</a:t>
            </a:r>
            <a:r>
              <a:rPr lang="vi-VN" sz="1100" dirty="0">
                <a:solidFill>
                  <a:schemeClr val="accent3"/>
                </a:solidFill>
              </a:rPr>
              <a:t> </a:t>
            </a:r>
            <a:r>
              <a:rPr lang="vi-VN" sz="1100" dirty="0" err="1">
                <a:solidFill>
                  <a:schemeClr val="accent3"/>
                </a:solidFill>
              </a:rPr>
              <a:t>sử</a:t>
            </a:r>
            <a:r>
              <a:rPr lang="vi-VN" sz="1100" dirty="0">
                <a:solidFill>
                  <a:schemeClr val="accent3"/>
                </a:solidFill>
              </a:rPr>
              <a:t> </a:t>
            </a:r>
            <a:r>
              <a:rPr lang="vi-VN" sz="1100" dirty="0" err="1">
                <a:solidFill>
                  <a:schemeClr val="accent3"/>
                </a:solidFill>
              </a:rPr>
              <a:t>dụng</a:t>
            </a:r>
            <a:r>
              <a:rPr lang="vi-VN" sz="1100" dirty="0">
                <a:solidFill>
                  <a:schemeClr val="accent3"/>
                </a:solidFill>
              </a:rPr>
              <a:t> </a:t>
            </a:r>
            <a:r>
              <a:rPr lang="vi-VN" sz="1100" dirty="0" err="1">
                <a:solidFill>
                  <a:schemeClr val="accent3"/>
                </a:solidFill>
              </a:rPr>
              <a:t>hệ</a:t>
            </a:r>
            <a:r>
              <a:rPr lang="vi-VN" sz="1100" dirty="0">
                <a:solidFill>
                  <a:schemeClr val="accent3"/>
                </a:solidFill>
              </a:rPr>
              <a:t> </a:t>
            </a:r>
            <a:r>
              <a:rPr lang="vi-VN" sz="1100" dirty="0" err="1">
                <a:solidFill>
                  <a:schemeClr val="accent3"/>
                </a:solidFill>
              </a:rPr>
              <a:t>thống</a:t>
            </a:r>
            <a:r>
              <a:rPr lang="vi-VN" sz="1100" dirty="0">
                <a:solidFill>
                  <a:schemeClr val="accent3"/>
                </a:solidFill>
              </a:rPr>
              <a:t>.</a:t>
            </a:r>
          </a:p>
        </p:txBody>
      </p:sp>
    </p:spTree>
    <p:extLst>
      <p:ext uri="{BB962C8B-B14F-4D97-AF65-F5344CB8AC3E}">
        <p14:creationId xmlns:p14="http://schemas.microsoft.com/office/powerpoint/2010/main" val="41982727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1.4. SƠ ĐỒ USE-CASE CÁC CHỨC NĂNG CHÍNH</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09" y="955838"/>
            <a:ext cx="4969418" cy="307777"/>
          </a:xfrm>
          <a:prstGeom prst="rect">
            <a:avLst/>
          </a:prstGeom>
          <a:noFill/>
        </p:spPr>
        <p:txBody>
          <a:bodyPr wrap="square" rtlCol="0">
            <a:spAutoFit/>
          </a:bodyPr>
          <a:lstStyle/>
          <a:p>
            <a:pPr algn="just"/>
            <a:r>
              <a:rPr lang="vi-VN" dirty="0">
                <a:solidFill>
                  <a:schemeClr val="accent3"/>
                </a:solidFill>
              </a:rPr>
              <a:t>1.4.4.</a:t>
            </a:r>
            <a:r>
              <a:rPr lang="en-US" dirty="0">
                <a:solidFill>
                  <a:schemeClr val="accent3"/>
                </a:solidFill>
              </a:rPr>
              <a:t> </a:t>
            </a:r>
            <a:r>
              <a:rPr lang="vi-VN" dirty="0" err="1">
                <a:solidFill>
                  <a:schemeClr val="accent3"/>
                </a:solidFill>
              </a:rPr>
              <a:t>Bảng</a:t>
            </a:r>
            <a:r>
              <a:rPr lang="vi-VN" dirty="0">
                <a:solidFill>
                  <a:schemeClr val="accent3"/>
                </a:solidFill>
              </a:rPr>
              <a:t> </a:t>
            </a:r>
            <a:r>
              <a:rPr lang="vi-VN" dirty="0" err="1">
                <a:solidFill>
                  <a:schemeClr val="accent3"/>
                </a:solidFill>
              </a:rPr>
              <a:t>ánh</a:t>
            </a:r>
            <a:r>
              <a:rPr lang="vi-VN" dirty="0">
                <a:solidFill>
                  <a:schemeClr val="accent3"/>
                </a:solidFill>
              </a:rPr>
              <a:t> </a:t>
            </a:r>
            <a:r>
              <a:rPr lang="vi-VN" dirty="0" err="1">
                <a:solidFill>
                  <a:schemeClr val="accent3"/>
                </a:solidFill>
              </a:rPr>
              <a:t>xạ</a:t>
            </a:r>
            <a:r>
              <a:rPr lang="vi-VN" dirty="0">
                <a:solidFill>
                  <a:schemeClr val="accent3"/>
                </a:solidFill>
              </a:rPr>
              <a:t> </a:t>
            </a:r>
            <a:r>
              <a:rPr lang="vi-VN" dirty="0" err="1">
                <a:solidFill>
                  <a:schemeClr val="accent3"/>
                </a:solidFill>
              </a:rPr>
              <a:t>các</a:t>
            </a:r>
            <a:r>
              <a:rPr lang="vi-VN" dirty="0">
                <a:solidFill>
                  <a:schemeClr val="accent3"/>
                </a:solidFill>
              </a:rPr>
              <a:t> yêu </a:t>
            </a:r>
            <a:r>
              <a:rPr lang="vi-VN" dirty="0" err="1">
                <a:solidFill>
                  <a:schemeClr val="accent3"/>
                </a:solidFill>
              </a:rPr>
              <a:t>cầu</a:t>
            </a:r>
            <a:r>
              <a:rPr lang="vi-VN" dirty="0">
                <a:solidFill>
                  <a:schemeClr val="accent3"/>
                </a:solidFill>
              </a:rPr>
              <a:t> </a:t>
            </a:r>
            <a:r>
              <a:rPr lang="vi-VN" dirty="0" err="1">
                <a:solidFill>
                  <a:schemeClr val="accent3"/>
                </a:solidFill>
              </a:rPr>
              <a:t>nghiệp</a:t>
            </a:r>
            <a:r>
              <a:rPr lang="vi-VN" dirty="0">
                <a:solidFill>
                  <a:schemeClr val="accent3"/>
                </a:solidFill>
              </a:rPr>
              <a:t> </a:t>
            </a:r>
            <a:r>
              <a:rPr lang="vi-VN" dirty="0" err="1">
                <a:solidFill>
                  <a:schemeClr val="accent3"/>
                </a:solidFill>
              </a:rPr>
              <a:t>vụ</a:t>
            </a:r>
            <a:r>
              <a:rPr lang="vi-VN" dirty="0">
                <a:solidFill>
                  <a:schemeClr val="accent3"/>
                </a:solidFill>
              </a:rPr>
              <a:t> </a:t>
            </a:r>
            <a:r>
              <a:rPr lang="vi-VN" dirty="0" err="1">
                <a:solidFill>
                  <a:schemeClr val="accent3"/>
                </a:solidFill>
              </a:rPr>
              <a:t>với</a:t>
            </a:r>
            <a:r>
              <a:rPr lang="vi-VN" dirty="0">
                <a:solidFill>
                  <a:schemeClr val="accent3"/>
                </a:solidFill>
              </a:rPr>
              <a:t> </a:t>
            </a:r>
            <a:r>
              <a:rPr lang="vi-VN" dirty="0" err="1">
                <a:solidFill>
                  <a:schemeClr val="accent3"/>
                </a:solidFill>
              </a:rPr>
              <a:t>các</a:t>
            </a:r>
            <a:r>
              <a:rPr lang="vi-VN" dirty="0">
                <a:solidFill>
                  <a:schemeClr val="accent3"/>
                </a:solidFill>
              </a:rPr>
              <a:t> </a:t>
            </a:r>
            <a:r>
              <a:rPr lang="vi-VN" dirty="0" err="1">
                <a:solidFill>
                  <a:schemeClr val="accent3"/>
                </a:solidFill>
              </a:rPr>
              <a:t>Use-case</a:t>
            </a:r>
            <a:endParaRPr lang="en-US" dirty="0">
              <a:solidFill>
                <a:schemeClr val="accent3"/>
              </a:solidFill>
            </a:endParaRPr>
          </a:p>
        </p:txBody>
      </p:sp>
      <p:graphicFrame>
        <p:nvGraphicFramePr>
          <p:cNvPr id="2" name="Table 1">
            <a:extLst>
              <a:ext uri="{FF2B5EF4-FFF2-40B4-BE49-F238E27FC236}">
                <a16:creationId xmlns:a16="http://schemas.microsoft.com/office/drawing/2014/main" id="{80EAFD6B-6E15-4503-B0F6-A14A89E44F9C}"/>
              </a:ext>
            </a:extLst>
          </p:cNvPr>
          <p:cNvGraphicFramePr>
            <a:graphicFrameLocks noGrp="1"/>
          </p:cNvGraphicFramePr>
          <p:nvPr>
            <p:extLst>
              <p:ext uri="{D42A27DB-BD31-4B8C-83A1-F6EECF244321}">
                <p14:modId xmlns:p14="http://schemas.microsoft.com/office/powerpoint/2010/main" val="214172792"/>
              </p:ext>
            </p:extLst>
          </p:nvPr>
        </p:nvGraphicFramePr>
        <p:xfrm>
          <a:off x="987949" y="1428256"/>
          <a:ext cx="6967141" cy="3137464"/>
        </p:xfrm>
        <a:graphic>
          <a:graphicData uri="http://schemas.openxmlformats.org/drawingml/2006/table">
            <a:tbl>
              <a:tblPr firstRow="1" firstCol="1" bandRow="1">
                <a:tableStyleId>{5C22544A-7EE6-4342-B048-85BDC9FD1C3A}</a:tableStyleId>
              </a:tblPr>
              <a:tblGrid>
                <a:gridCol w="868010">
                  <a:extLst>
                    <a:ext uri="{9D8B030D-6E8A-4147-A177-3AD203B41FA5}">
                      <a16:colId xmlns:a16="http://schemas.microsoft.com/office/drawing/2014/main" val="113476621"/>
                    </a:ext>
                  </a:extLst>
                </a:gridCol>
                <a:gridCol w="5231121">
                  <a:extLst>
                    <a:ext uri="{9D8B030D-6E8A-4147-A177-3AD203B41FA5}">
                      <a16:colId xmlns:a16="http://schemas.microsoft.com/office/drawing/2014/main" val="2503527114"/>
                    </a:ext>
                  </a:extLst>
                </a:gridCol>
                <a:gridCol w="868010">
                  <a:extLst>
                    <a:ext uri="{9D8B030D-6E8A-4147-A177-3AD203B41FA5}">
                      <a16:colId xmlns:a16="http://schemas.microsoft.com/office/drawing/2014/main" val="2062364112"/>
                    </a:ext>
                  </a:extLst>
                </a:gridCol>
              </a:tblGrid>
              <a:tr h="285224">
                <a:tc>
                  <a:txBody>
                    <a:bodyPr/>
                    <a:lstStyle/>
                    <a:p>
                      <a:pPr marL="0" marR="0" algn="ctr">
                        <a:lnSpc>
                          <a:spcPct val="130000"/>
                        </a:lnSpc>
                        <a:spcBef>
                          <a:spcPts val="300"/>
                        </a:spcBef>
                        <a:spcAft>
                          <a:spcPts val="300"/>
                        </a:spcAft>
                      </a:pPr>
                      <a:r>
                        <a:rPr lang="en-US" sz="1600">
                          <a:effectLst/>
                        </a:rPr>
                        <a:t>BR#</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Mô tả</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690416824"/>
                  </a:ext>
                </a:extLst>
              </a:tr>
              <a:tr h="285224">
                <a:tc>
                  <a:txBody>
                    <a:bodyPr/>
                    <a:lstStyle/>
                    <a:p>
                      <a:pPr marL="0" marR="0" algn="ctr">
                        <a:lnSpc>
                          <a:spcPct val="130000"/>
                        </a:lnSpc>
                        <a:spcBef>
                          <a:spcPts val="300"/>
                        </a:spcBef>
                        <a:spcAft>
                          <a:spcPts val="300"/>
                        </a:spcAft>
                      </a:pPr>
                      <a:r>
                        <a:rPr lang="en-US" sz="1600">
                          <a:effectLst/>
                        </a:rPr>
                        <a:t>BR1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Đăng nhập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UC01</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674564549"/>
                  </a:ext>
                </a:extLst>
              </a:tr>
              <a:tr h="285224">
                <a:tc>
                  <a:txBody>
                    <a:bodyPr/>
                    <a:lstStyle/>
                    <a:p>
                      <a:pPr marL="0" marR="0" algn="ctr">
                        <a:lnSpc>
                          <a:spcPct val="130000"/>
                        </a:lnSpc>
                        <a:spcBef>
                          <a:spcPts val="300"/>
                        </a:spcBef>
                        <a:spcAft>
                          <a:spcPts val="300"/>
                        </a:spcAft>
                      </a:pPr>
                      <a:r>
                        <a:rPr lang="en-US" sz="1600">
                          <a:effectLst/>
                        </a:rPr>
                        <a:t>BR2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Quản lý câu hỏi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UC02</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750223914"/>
                  </a:ext>
                </a:extLst>
              </a:tr>
              <a:tr h="285224">
                <a:tc>
                  <a:txBody>
                    <a:bodyPr/>
                    <a:lstStyle/>
                    <a:p>
                      <a:pPr marL="0" marR="0" algn="ctr">
                        <a:lnSpc>
                          <a:spcPct val="130000"/>
                        </a:lnSpc>
                        <a:spcBef>
                          <a:spcPts val="300"/>
                        </a:spcBef>
                        <a:spcAft>
                          <a:spcPts val="300"/>
                        </a:spcAft>
                      </a:pPr>
                      <a:r>
                        <a:rPr lang="en-US" sz="1600">
                          <a:effectLst/>
                        </a:rPr>
                        <a:t>BR3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Quản lý bài thi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UC03</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1198241163"/>
                  </a:ext>
                </a:extLst>
              </a:tr>
              <a:tr h="285224">
                <a:tc>
                  <a:txBody>
                    <a:bodyPr/>
                    <a:lstStyle/>
                    <a:p>
                      <a:pPr marL="0" marR="0" algn="ctr">
                        <a:lnSpc>
                          <a:spcPct val="130000"/>
                        </a:lnSpc>
                        <a:spcBef>
                          <a:spcPts val="300"/>
                        </a:spcBef>
                        <a:spcAft>
                          <a:spcPts val="300"/>
                        </a:spcAft>
                      </a:pPr>
                      <a:r>
                        <a:rPr lang="en-US" sz="1600">
                          <a:effectLst/>
                        </a:rPr>
                        <a:t>BR4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Xem chi tiết bài thi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UC04</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2028561209"/>
                  </a:ext>
                </a:extLst>
              </a:tr>
              <a:tr h="285224">
                <a:tc>
                  <a:txBody>
                    <a:bodyPr/>
                    <a:lstStyle/>
                    <a:p>
                      <a:pPr marL="0" marR="0" algn="ctr">
                        <a:lnSpc>
                          <a:spcPct val="130000"/>
                        </a:lnSpc>
                        <a:spcBef>
                          <a:spcPts val="300"/>
                        </a:spcBef>
                        <a:spcAft>
                          <a:spcPts val="300"/>
                        </a:spcAft>
                      </a:pPr>
                      <a:r>
                        <a:rPr lang="en-US" sz="1600">
                          <a:effectLst/>
                        </a:rPr>
                        <a:t>BR5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Quản lý ứng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UC05</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3556440825"/>
                  </a:ext>
                </a:extLst>
              </a:tr>
              <a:tr h="285224">
                <a:tc>
                  <a:txBody>
                    <a:bodyPr/>
                    <a:lstStyle/>
                    <a:p>
                      <a:pPr marL="0" marR="0" algn="ctr">
                        <a:lnSpc>
                          <a:spcPct val="130000"/>
                        </a:lnSpc>
                        <a:spcBef>
                          <a:spcPts val="300"/>
                        </a:spcBef>
                        <a:spcAft>
                          <a:spcPts val="300"/>
                        </a:spcAft>
                      </a:pPr>
                      <a:r>
                        <a:rPr lang="en-US" sz="1600">
                          <a:effectLst/>
                        </a:rPr>
                        <a:t>BR6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Chọn bài thi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UC06</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4088648821"/>
                  </a:ext>
                </a:extLst>
              </a:tr>
              <a:tr h="285224">
                <a:tc>
                  <a:txBody>
                    <a:bodyPr/>
                    <a:lstStyle/>
                    <a:p>
                      <a:pPr marL="0" marR="0" algn="ctr">
                        <a:lnSpc>
                          <a:spcPct val="130000"/>
                        </a:lnSpc>
                        <a:spcBef>
                          <a:spcPts val="300"/>
                        </a:spcBef>
                        <a:spcAft>
                          <a:spcPts val="300"/>
                        </a:spcAft>
                      </a:pPr>
                      <a:r>
                        <a:rPr lang="en-US" sz="1600">
                          <a:effectLst/>
                        </a:rPr>
                        <a:t>BR7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Gửi bài thi cho ứng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UC07</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2904147346"/>
                  </a:ext>
                </a:extLst>
              </a:tr>
              <a:tr h="285224">
                <a:tc>
                  <a:txBody>
                    <a:bodyPr/>
                    <a:lstStyle/>
                    <a:p>
                      <a:pPr marL="0" marR="0" algn="ctr">
                        <a:lnSpc>
                          <a:spcPct val="130000"/>
                        </a:lnSpc>
                        <a:spcBef>
                          <a:spcPts val="300"/>
                        </a:spcBef>
                        <a:spcAft>
                          <a:spcPts val="300"/>
                        </a:spcAft>
                      </a:pPr>
                      <a:r>
                        <a:rPr lang="en-US" sz="1600">
                          <a:effectLst/>
                        </a:rPr>
                        <a:t>BR8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Làm bài thi</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UC08</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44379286"/>
                  </a:ext>
                </a:extLst>
              </a:tr>
              <a:tr h="285224">
                <a:tc>
                  <a:txBody>
                    <a:bodyPr/>
                    <a:lstStyle/>
                    <a:p>
                      <a:pPr marL="0" marR="0" algn="ctr">
                        <a:lnSpc>
                          <a:spcPct val="130000"/>
                        </a:lnSpc>
                        <a:spcBef>
                          <a:spcPts val="300"/>
                        </a:spcBef>
                        <a:spcAft>
                          <a:spcPts val="300"/>
                        </a:spcAft>
                      </a:pPr>
                      <a:r>
                        <a:rPr lang="en-US" sz="1600">
                          <a:effectLst/>
                        </a:rPr>
                        <a:t>BR9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Đánh giá ứng viên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a:effectLst/>
                        </a:rPr>
                        <a:t>UC09</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2649731311"/>
                  </a:ext>
                </a:extLst>
              </a:tr>
              <a:tr h="285224">
                <a:tc>
                  <a:txBody>
                    <a:bodyPr/>
                    <a:lstStyle/>
                    <a:p>
                      <a:pPr marL="0" marR="0" algn="ctr">
                        <a:lnSpc>
                          <a:spcPct val="130000"/>
                        </a:lnSpc>
                        <a:spcBef>
                          <a:spcPts val="300"/>
                        </a:spcBef>
                        <a:spcAft>
                          <a:spcPts val="300"/>
                        </a:spcAft>
                      </a:pPr>
                      <a:r>
                        <a:rPr lang="en-US" sz="1600">
                          <a:effectLst/>
                        </a:rPr>
                        <a:t>BR10</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l">
                        <a:lnSpc>
                          <a:spcPct val="130000"/>
                        </a:lnSpc>
                        <a:spcBef>
                          <a:spcPts val="300"/>
                        </a:spcBef>
                        <a:spcAft>
                          <a:spcPts val="300"/>
                        </a:spcAft>
                      </a:pPr>
                      <a:r>
                        <a:rPr lang="en-US" sz="1600">
                          <a:effectLst/>
                        </a:rPr>
                        <a:t>Đăng xuất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tc>
                  <a:txBody>
                    <a:bodyPr/>
                    <a:lstStyle/>
                    <a:p>
                      <a:pPr marL="0" marR="0" algn="ctr">
                        <a:lnSpc>
                          <a:spcPct val="130000"/>
                        </a:lnSpc>
                        <a:spcBef>
                          <a:spcPts val="300"/>
                        </a:spcBef>
                        <a:spcAft>
                          <a:spcPts val="300"/>
                        </a:spcAft>
                      </a:pPr>
                      <a:r>
                        <a:rPr lang="en-US" sz="1600" dirty="0">
                          <a:effectLst/>
                        </a:rPr>
                        <a:t>UC10</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83034" marR="83034" marT="0" marB="0"/>
                </a:tc>
                <a:extLst>
                  <a:ext uri="{0D108BD9-81ED-4DB2-BD59-A6C34878D82A}">
                    <a16:rowId xmlns:a16="http://schemas.microsoft.com/office/drawing/2014/main" val="1641188311"/>
                  </a:ext>
                </a:extLst>
              </a:tr>
            </a:tbl>
          </a:graphicData>
        </a:graphic>
      </p:graphicFrame>
    </p:spTree>
    <p:extLst>
      <p:ext uri="{BB962C8B-B14F-4D97-AF65-F5344CB8AC3E}">
        <p14:creationId xmlns:p14="http://schemas.microsoft.com/office/powerpoint/2010/main" val="194012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1000"/>
                                        <p:tgtEl>
                                          <p:spTgt spid="2"/>
                                        </p:tgtEl>
                                      </p:cBhvr>
                                    </p:animEffect>
                                    <p:anim calcmode="lin" valueType="num">
                                      <p:cBhvr>
                                        <p:cTn id="27" dur="1000" fill="hold"/>
                                        <p:tgtEl>
                                          <p:spTgt spid="2"/>
                                        </p:tgtEl>
                                        <p:attrNameLst>
                                          <p:attrName>ppt_x</p:attrName>
                                        </p:attrNameLst>
                                      </p:cBhvr>
                                      <p:tavLst>
                                        <p:tav tm="0">
                                          <p:val>
                                            <p:strVal val="#ppt_x"/>
                                          </p:val>
                                        </p:tav>
                                        <p:tav tm="100000">
                                          <p:val>
                                            <p:strVal val="#ppt_x"/>
                                          </p:val>
                                        </p:tav>
                                      </p:tavLst>
                                    </p:anim>
                                    <p:anim calcmode="lin" valueType="num">
                                      <p:cBhvr>
                                        <p:cTn id="28"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02: KIẾN TRÚC TỔNG THỂ CỦA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2.1. SƠ ĐỒ KIẾN TRÚC TỔNG THỂ</a:t>
            </a:r>
          </a:p>
        </p:txBody>
      </p:sp>
      <p:pic>
        <p:nvPicPr>
          <p:cNvPr id="16" name="Picture 15">
            <a:extLst>
              <a:ext uri="{FF2B5EF4-FFF2-40B4-BE49-F238E27FC236}">
                <a16:creationId xmlns:a16="http://schemas.microsoft.com/office/drawing/2014/main" id="{9BCEA6E3-1EB5-4752-ADA2-86665B960771}"/>
              </a:ext>
            </a:extLst>
          </p:cNvPr>
          <p:cNvPicPr>
            <a:picLocks noChangeAspect="1"/>
          </p:cNvPicPr>
          <p:nvPr/>
        </p:nvPicPr>
        <p:blipFill>
          <a:blip r:embed="rId3"/>
          <a:stretch>
            <a:fillRect/>
          </a:stretch>
        </p:blipFill>
        <p:spPr>
          <a:xfrm>
            <a:off x="1691957" y="1781810"/>
            <a:ext cx="5760085" cy="1579880"/>
          </a:xfrm>
          <a:prstGeom prst="rect">
            <a:avLst/>
          </a:prstGeom>
        </p:spPr>
      </p:pic>
    </p:spTree>
    <p:extLst>
      <p:ext uri="{BB962C8B-B14F-4D97-AF65-F5344CB8AC3E}">
        <p14:creationId xmlns:p14="http://schemas.microsoft.com/office/powerpoint/2010/main" val="29636589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02: KIẾN TRÚC TỔNG THỂ CỦA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2.2. TÌM HIỂU VỀ SQL SERVER</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3754874"/>
          </a:xfrm>
          <a:prstGeom prst="rect">
            <a:avLst/>
          </a:prstGeom>
          <a:noFill/>
        </p:spPr>
        <p:txBody>
          <a:bodyPr wrap="square" rtlCol="0">
            <a:spAutoFit/>
          </a:bodyPr>
          <a:lstStyle/>
          <a:p>
            <a:pPr algn="just"/>
            <a:r>
              <a:rPr lang="vi-VN" dirty="0">
                <a:solidFill>
                  <a:schemeClr val="accent3"/>
                </a:solidFill>
              </a:rPr>
              <a:t>2.2.1.</a:t>
            </a:r>
            <a:r>
              <a:rPr lang="en-US" dirty="0">
                <a:solidFill>
                  <a:schemeClr val="accent3"/>
                </a:solidFill>
              </a:rPr>
              <a:t> </a:t>
            </a:r>
            <a:r>
              <a:rPr lang="vi-VN" dirty="0" err="1">
                <a:solidFill>
                  <a:schemeClr val="accent3"/>
                </a:solidFill>
              </a:rPr>
              <a:t>Giới</a:t>
            </a:r>
            <a:r>
              <a:rPr lang="vi-VN" dirty="0">
                <a:solidFill>
                  <a:schemeClr val="accent3"/>
                </a:solidFill>
              </a:rPr>
              <a:t> </a:t>
            </a:r>
            <a:r>
              <a:rPr lang="vi-VN" dirty="0" err="1">
                <a:solidFill>
                  <a:schemeClr val="accent3"/>
                </a:solidFill>
              </a:rPr>
              <a:t>thiệu</a:t>
            </a:r>
            <a:r>
              <a:rPr lang="vi-VN" dirty="0">
                <a:solidFill>
                  <a:schemeClr val="accent3"/>
                </a:solidFill>
              </a:rPr>
              <a:t> </a:t>
            </a:r>
            <a:r>
              <a:rPr lang="vi-VN" dirty="0" err="1">
                <a:solidFill>
                  <a:schemeClr val="accent3"/>
                </a:solidFill>
              </a:rPr>
              <a:t>về</a:t>
            </a:r>
            <a:r>
              <a:rPr lang="vi-VN" dirty="0">
                <a:solidFill>
                  <a:schemeClr val="accent3"/>
                </a:solidFill>
              </a:rPr>
              <a:t> SQL Server</a:t>
            </a:r>
            <a:endParaRPr lang="en-US" dirty="0">
              <a:solidFill>
                <a:schemeClr val="accent3"/>
              </a:solidFill>
            </a:endParaRPr>
          </a:p>
          <a:p>
            <a:pPr algn="just"/>
            <a:endParaRPr lang="en-US" dirty="0">
              <a:solidFill>
                <a:schemeClr val="accent3"/>
              </a:solidFill>
            </a:endParaRPr>
          </a:p>
          <a:p>
            <a:pPr algn="just"/>
            <a:r>
              <a:rPr lang="vi-VN" dirty="0">
                <a:solidFill>
                  <a:schemeClr val="accent3"/>
                </a:solidFill>
              </a:rPr>
              <a:t>SQL Server </a:t>
            </a:r>
            <a:r>
              <a:rPr lang="vi-VN" dirty="0" err="1">
                <a:solidFill>
                  <a:schemeClr val="accent3"/>
                </a:solidFill>
              </a:rPr>
              <a:t>chính</a:t>
            </a:r>
            <a:r>
              <a:rPr lang="vi-VN" dirty="0">
                <a:solidFill>
                  <a:schemeClr val="accent3"/>
                </a:solidFill>
              </a:rPr>
              <a:t> </a:t>
            </a:r>
            <a:r>
              <a:rPr lang="vi-VN" dirty="0" err="1">
                <a:solidFill>
                  <a:schemeClr val="accent3"/>
                </a:solidFill>
              </a:rPr>
              <a:t>là</a:t>
            </a:r>
            <a:r>
              <a:rPr lang="vi-VN" dirty="0">
                <a:solidFill>
                  <a:schemeClr val="accent3"/>
                </a:solidFill>
              </a:rPr>
              <a:t> </a:t>
            </a:r>
            <a:r>
              <a:rPr lang="vi-VN" dirty="0" err="1">
                <a:solidFill>
                  <a:schemeClr val="accent3"/>
                </a:solidFill>
              </a:rPr>
              <a:t>một</a:t>
            </a:r>
            <a:r>
              <a:rPr lang="vi-VN" dirty="0">
                <a:solidFill>
                  <a:schemeClr val="accent3"/>
                </a:solidFill>
              </a:rPr>
              <a:t> </a:t>
            </a:r>
            <a:r>
              <a:rPr lang="vi-VN" dirty="0" err="1">
                <a:solidFill>
                  <a:schemeClr val="accent3"/>
                </a:solidFill>
              </a:rPr>
              <a:t>hệ</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trị</a:t>
            </a:r>
            <a:r>
              <a:rPr lang="vi-VN" dirty="0">
                <a:solidFill>
                  <a:schemeClr val="accent3"/>
                </a:solidFill>
              </a:rPr>
              <a:t> </a:t>
            </a:r>
            <a:r>
              <a:rPr lang="vi-VN" dirty="0" err="1">
                <a:solidFill>
                  <a:schemeClr val="accent3"/>
                </a:solidFill>
              </a:rPr>
              <a:t>dữ</a:t>
            </a:r>
            <a:r>
              <a:rPr lang="vi-VN" dirty="0">
                <a:solidFill>
                  <a:schemeClr val="accent3"/>
                </a:solidFill>
              </a:rPr>
              <a:t> </a:t>
            </a:r>
            <a:r>
              <a:rPr lang="vi-VN" dirty="0" err="1">
                <a:solidFill>
                  <a:schemeClr val="accent3"/>
                </a:solidFill>
              </a:rPr>
              <a:t>liệu</a:t>
            </a:r>
            <a:r>
              <a:rPr lang="vi-VN" dirty="0">
                <a:solidFill>
                  <a:schemeClr val="accent3"/>
                </a:solidFill>
              </a:rPr>
              <a:t> quan </a:t>
            </a:r>
            <a:r>
              <a:rPr lang="vi-VN" dirty="0" err="1">
                <a:solidFill>
                  <a:schemeClr val="accent3"/>
                </a:solidFill>
              </a:rPr>
              <a:t>hệ</a:t>
            </a:r>
            <a:r>
              <a:rPr lang="vi-VN" dirty="0">
                <a:solidFill>
                  <a:schemeClr val="accent3"/>
                </a:solidFill>
              </a:rPr>
              <a:t> </a:t>
            </a:r>
            <a:r>
              <a:rPr lang="vi-VN" dirty="0" err="1">
                <a:solidFill>
                  <a:schemeClr val="accent3"/>
                </a:solidFill>
              </a:rPr>
              <a:t>sử</a:t>
            </a:r>
            <a:r>
              <a:rPr lang="vi-VN" dirty="0">
                <a:solidFill>
                  <a:schemeClr val="accent3"/>
                </a:solidFill>
              </a:rPr>
              <a:t> </a:t>
            </a:r>
            <a:r>
              <a:rPr lang="vi-VN" dirty="0" err="1">
                <a:solidFill>
                  <a:schemeClr val="accent3"/>
                </a:solidFill>
              </a:rPr>
              <a:t>dụng</a:t>
            </a:r>
            <a:r>
              <a:rPr lang="vi-VN" dirty="0">
                <a:solidFill>
                  <a:schemeClr val="accent3"/>
                </a:solidFill>
              </a:rPr>
              <a:t> câu </a:t>
            </a:r>
            <a:r>
              <a:rPr lang="vi-VN" dirty="0" err="1">
                <a:solidFill>
                  <a:schemeClr val="accent3"/>
                </a:solidFill>
              </a:rPr>
              <a:t>lệnh</a:t>
            </a:r>
            <a:r>
              <a:rPr lang="vi-VN" dirty="0">
                <a:solidFill>
                  <a:schemeClr val="accent3"/>
                </a:solidFill>
              </a:rPr>
              <a:t> SQL </a:t>
            </a:r>
            <a:r>
              <a:rPr lang="vi-VN" dirty="0" err="1">
                <a:solidFill>
                  <a:schemeClr val="accent3"/>
                </a:solidFill>
              </a:rPr>
              <a:t>để</a:t>
            </a:r>
            <a:r>
              <a:rPr lang="vi-VN" dirty="0">
                <a:solidFill>
                  <a:schemeClr val="accent3"/>
                </a:solidFill>
              </a:rPr>
              <a:t> trao </a:t>
            </a:r>
            <a:r>
              <a:rPr lang="vi-VN" dirty="0" err="1">
                <a:solidFill>
                  <a:schemeClr val="accent3"/>
                </a:solidFill>
              </a:rPr>
              <a:t>đổi</a:t>
            </a:r>
            <a:r>
              <a:rPr lang="vi-VN" dirty="0">
                <a:solidFill>
                  <a:schemeClr val="accent3"/>
                </a:solidFill>
              </a:rPr>
              <a:t> </a:t>
            </a:r>
            <a:r>
              <a:rPr lang="vi-VN" dirty="0" err="1">
                <a:solidFill>
                  <a:schemeClr val="accent3"/>
                </a:solidFill>
              </a:rPr>
              <a:t>dữ</a:t>
            </a:r>
            <a:r>
              <a:rPr lang="vi-VN" dirty="0">
                <a:solidFill>
                  <a:schemeClr val="accent3"/>
                </a:solidFill>
              </a:rPr>
              <a:t> </a:t>
            </a:r>
            <a:r>
              <a:rPr lang="vi-VN" dirty="0" err="1">
                <a:solidFill>
                  <a:schemeClr val="accent3"/>
                </a:solidFill>
              </a:rPr>
              <a:t>liệu</a:t>
            </a:r>
            <a:r>
              <a:rPr lang="vi-VN" dirty="0">
                <a:solidFill>
                  <a:schemeClr val="accent3"/>
                </a:solidFill>
              </a:rPr>
              <a:t> </a:t>
            </a:r>
            <a:r>
              <a:rPr lang="vi-VN" dirty="0" err="1">
                <a:solidFill>
                  <a:schemeClr val="accent3"/>
                </a:solidFill>
              </a:rPr>
              <a:t>giữa</a:t>
            </a:r>
            <a:r>
              <a:rPr lang="vi-VN" dirty="0">
                <a:solidFill>
                  <a:schemeClr val="accent3"/>
                </a:solidFill>
              </a:rPr>
              <a:t> </a:t>
            </a:r>
            <a:r>
              <a:rPr lang="vi-VN" dirty="0" err="1">
                <a:solidFill>
                  <a:schemeClr val="accent3"/>
                </a:solidFill>
              </a:rPr>
              <a:t>máy</a:t>
            </a:r>
            <a:r>
              <a:rPr lang="vi-VN" dirty="0">
                <a:solidFill>
                  <a:schemeClr val="accent3"/>
                </a:solidFill>
              </a:rPr>
              <a:t> </a:t>
            </a:r>
            <a:r>
              <a:rPr lang="vi-VN" dirty="0" err="1">
                <a:solidFill>
                  <a:schemeClr val="accent3"/>
                </a:solidFill>
              </a:rPr>
              <a:t>cài</a:t>
            </a:r>
            <a:r>
              <a:rPr lang="vi-VN" dirty="0">
                <a:solidFill>
                  <a:schemeClr val="accent3"/>
                </a:solidFill>
              </a:rPr>
              <a:t> SQL Server </a:t>
            </a:r>
            <a:r>
              <a:rPr lang="vi-VN" dirty="0" err="1">
                <a:solidFill>
                  <a:schemeClr val="accent3"/>
                </a:solidFill>
              </a:rPr>
              <a:t>và</a:t>
            </a:r>
            <a:r>
              <a:rPr lang="vi-VN" dirty="0">
                <a:solidFill>
                  <a:schemeClr val="accent3"/>
                </a:solidFill>
              </a:rPr>
              <a:t> </a:t>
            </a:r>
            <a:r>
              <a:rPr lang="vi-VN" dirty="0" err="1">
                <a:solidFill>
                  <a:schemeClr val="accent3"/>
                </a:solidFill>
              </a:rPr>
              <a:t>máy</a:t>
            </a:r>
            <a:r>
              <a:rPr lang="vi-VN" dirty="0">
                <a:solidFill>
                  <a:schemeClr val="accent3"/>
                </a:solidFill>
              </a:rPr>
              <a:t> </a:t>
            </a:r>
            <a:r>
              <a:rPr lang="vi-VN" dirty="0" err="1">
                <a:solidFill>
                  <a:schemeClr val="accent3"/>
                </a:solidFill>
              </a:rPr>
              <a:t>Client</a:t>
            </a:r>
            <a:r>
              <a:rPr lang="vi-VN" dirty="0">
                <a:solidFill>
                  <a:schemeClr val="accent3"/>
                </a:solidFill>
              </a:rPr>
              <a:t>. </a:t>
            </a:r>
            <a:r>
              <a:rPr lang="vi-VN" dirty="0" err="1">
                <a:solidFill>
                  <a:schemeClr val="accent3"/>
                </a:solidFill>
              </a:rPr>
              <a:t>Một</a:t>
            </a:r>
            <a:r>
              <a:rPr lang="vi-VN" dirty="0">
                <a:solidFill>
                  <a:schemeClr val="accent3"/>
                </a:solidFill>
              </a:rPr>
              <a:t> </a:t>
            </a:r>
            <a:r>
              <a:rPr lang="vi-VN" dirty="0" err="1">
                <a:solidFill>
                  <a:schemeClr val="accent3"/>
                </a:solidFill>
              </a:rPr>
              <a:t>Relational</a:t>
            </a:r>
            <a:r>
              <a:rPr lang="vi-VN" dirty="0">
                <a:solidFill>
                  <a:schemeClr val="accent3"/>
                </a:solidFill>
              </a:rPr>
              <a:t> </a:t>
            </a:r>
            <a:r>
              <a:rPr lang="vi-VN" dirty="0" err="1">
                <a:solidFill>
                  <a:schemeClr val="accent3"/>
                </a:solidFill>
              </a:rPr>
              <a:t>Database</a:t>
            </a:r>
            <a:r>
              <a:rPr lang="vi-VN" dirty="0">
                <a:solidFill>
                  <a:schemeClr val="accent3"/>
                </a:solidFill>
              </a:rPr>
              <a:t> </a:t>
            </a:r>
            <a:r>
              <a:rPr lang="vi-VN" dirty="0" err="1">
                <a:solidFill>
                  <a:schemeClr val="accent3"/>
                </a:solidFill>
              </a:rPr>
              <a:t>Management</a:t>
            </a:r>
            <a:r>
              <a:rPr lang="vi-VN" dirty="0">
                <a:solidFill>
                  <a:schemeClr val="accent3"/>
                </a:solidFill>
              </a:rPr>
              <a:t> </a:t>
            </a:r>
            <a:r>
              <a:rPr lang="vi-VN" dirty="0" err="1">
                <a:solidFill>
                  <a:schemeClr val="accent3"/>
                </a:solidFill>
              </a:rPr>
              <a:t>System</a:t>
            </a:r>
            <a:r>
              <a:rPr lang="vi-VN" dirty="0">
                <a:solidFill>
                  <a:schemeClr val="accent3"/>
                </a:solidFill>
              </a:rPr>
              <a:t> – RDBMS </a:t>
            </a:r>
            <a:r>
              <a:rPr lang="vi-VN" dirty="0" err="1">
                <a:solidFill>
                  <a:schemeClr val="accent3"/>
                </a:solidFill>
              </a:rPr>
              <a:t>gồm</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database</a:t>
            </a:r>
            <a:r>
              <a:rPr lang="vi-VN" dirty="0">
                <a:solidFill>
                  <a:schemeClr val="accent3"/>
                </a:solidFill>
              </a:rPr>
              <a:t>, </a:t>
            </a:r>
            <a:r>
              <a:rPr lang="vi-VN" dirty="0" err="1">
                <a:solidFill>
                  <a:schemeClr val="accent3"/>
                </a:solidFill>
              </a:rPr>
              <a:t>database</a:t>
            </a:r>
            <a:r>
              <a:rPr lang="vi-VN" dirty="0">
                <a:solidFill>
                  <a:schemeClr val="accent3"/>
                </a:solidFill>
              </a:rPr>
              <a:t> </a:t>
            </a:r>
            <a:r>
              <a:rPr lang="vi-VN" dirty="0" err="1">
                <a:solidFill>
                  <a:schemeClr val="accent3"/>
                </a:solidFill>
              </a:rPr>
              <a:t>engine</a:t>
            </a:r>
            <a:r>
              <a:rPr lang="vi-VN" dirty="0">
                <a:solidFill>
                  <a:schemeClr val="accent3"/>
                </a:solidFill>
              </a:rPr>
              <a:t> </a:t>
            </a:r>
            <a:r>
              <a:rPr lang="vi-VN" dirty="0" err="1">
                <a:solidFill>
                  <a:schemeClr val="accent3"/>
                </a:solidFill>
              </a:rPr>
              <a:t>và</a:t>
            </a:r>
            <a:r>
              <a:rPr lang="vi-VN" dirty="0">
                <a:solidFill>
                  <a:schemeClr val="accent3"/>
                </a:solidFill>
              </a:rPr>
              <a:t> </a:t>
            </a:r>
            <a:r>
              <a:rPr lang="vi-VN" dirty="0" err="1">
                <a:solidFill>
                  <a:schemeClr val="accent3"/>
                </a:solidFill>
              </a:rPr>
              <a:t>các</a:t>
            </a:r>
            <a:r>
              <a:rPr lang="vi-VN" dirty="0">
                <a:solidFill>
                  <a:schemeClr val="accent3"/>
                </a:solidFill>
              </a:rPr>
              <a:t> chương </a:t>
            </a:r>
            <a:r>
              <a:rPr lang="vi-VN" dirty="0" err="1">
                <a:solidFill>
                  <a:schemeClr val="accent3"/>
                </a:solidFill>
              </a:rPr>
              <a:t>trình</a:t>
            </a:r>
            <a:r>
              <a:rPr lang="vi-VN" dirty="0">
                <a:solidFill>
                  <a:schemeClr val="accent3"/>
                </a:solidFill>
              </a:rPr>
              <a:t> </a:t>
            </a:r>
            <a:r>
              <a:rPr lang="vi-VN" dirty="0" err="1">
                <a:solidFill>
                  <a:schemeClr val="accent3"/>
                </a:solidFill>
              </a:rPr>
              <a:t>ứng</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dùng</a:t>
            </a:r>
            <a:r>
              <a:rPr lang="vi-VN" dirty="0">
                <a:solidFill>
                  <a:schemeClr val="accent3"/>
                </a:solidFill>
              </a:rPr>
              <a:t> </a:t>
            </a:r>
            <a:r>
              <a:rPr lang="vi-VN" dirty="0" err="1">
                <a:solidFill>
                  <a:schemeClr val="accent3"/>
                </a:solidFill>
              </a:rPr>
              <a:t>để</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lý</a:t>
            </a:r>
            <a:r>
              <a:rPr lang="vi-VN" dirty="0">
                <a:solidFill>
                  <a:schemeClr val="accent3"/>
                </a:solidFill>
              </a:rPr>
              <a:t> </a:t>
            </a:r>
            <a:r>
              <a:rPr lang="vi-VN" dirty="0" err="1">
                <a:solidFill>
                  <a:schemeClr val="accent3"/>
                </a:solidFill>
              </a:rPr>
              <a:t>các</a:t>
            </a:r>
            <a:r>
              <a:rPr lang="vi-VN" dirty="0">
                <a:solidFill>
                  <a:schemeClr val="accent3"/>
                </a:solidFill>
              </a:rPr>
              <a:t> </a:t>
            </a:r>
            <a:r>
              <a:rPr lang="vi-VN" dirty="0" err="1">
                <a:solidFill>
                  <a:schemeClr val="accent3"/>
                </a:solidFill>
              </a:rPr>
              <a:t>bộ</a:t>
            </a:r>
            <a:r>
              <a:rPr lang="vi-VN" dirty="0">
                <a:solidFill>
                  <a:schemeClr val="accent3"/>
                </a:solidFill>
              </a:rPr>
              <a:t> </a:t>
            </a:r>
            <a:r>
              <a:rPr lang="vi-VN" dirty="0" err="1">
                <a:solidFill>
                  <a:schemeClr val="accent3"/>
                </a:solidFill>
              </a:rPr>
              <a:t>phận</a:t>
            </a:r>
            <a:r>
              <a:rPr lang="vi-VN" dirty="0">
                <a:solidFill>
                  <a:schemeClr val="accent3"/>
                </a:solidFill>
              </a:rPr>
              <a:t> trong RDBMS </a:t>
            </a:r>
            <a:r>
              <a:rPr lang="vi-VN" dirty="0" err="1">
                <a:solidFill>
                  <a:schemeClr val="accent3"/>
                </a:solidFill>
              </a:rPr>
              <a:t>và</a:t>
            </a:r>
            <a:r>
              <a:rPr lang="vi-VN" dirty="0">
                <a:solidFill>
                  <a:schemeClr val="accent3"/>
                </a:solidFill>
              </a:rPr>
              <a:t> </a:t>
            </a:r>
            <a:r>
              <a:rPr lang="vi-VN" dirty="0" err="1">
                <a:solidFill>
                  <a:schemeClr val="accent3"/>
                </a:solidFill>
              </a:rPr>
              <a:t>những</a:t>
            </a:r>
            <a:r>
              <a:rPr lang="vi-VN" dirty="0">
                <a:solidFill>
                  <a:schemeClr val="accent3"/>
                </a:solidFill>
              </a:rPr>
              <a:t> </a:t>
            </a:r>
            <a:r>
              <a:rPr lang="vi-VN" dirty="0" err="1">
                <a:solidFill>
                  <a:schemeClr val="accent3"/>
                </a:solidFill>
              </a:rPr>
              <a:t>dữ</a:t>
            </a:r>
            <a:r>
              <a:rPr lang="vi-VN" dirty="0">
                <a:solidFill>
                  <a:schemeClr val="accent3"/>
                </a:solidFill>
              </a:rPr>
              <a:t> </a:t>
            </a:r>
            <a:r>
              <a:rPr lang="vi-VN" dirty="0" err="1">
                <a:solidFill>
                  <a:schemeClr val="accent3"/>
                </a:solidFill>
              </a:rPr>
              <a:t>liệu</a:t>
            </a:r>
            <a:r>
              <a:rPr lang="vi-VN" dirty="0">
                <a:solidFill>
                  <a:schemeClr val="accent3"/>
                </a:solidFill>
              </a:rPr>
              <a:t> </a:t>
            </a:r>
            <a:r>
              <a:rPr lang="vi-VN" dirty="0" err="1">
                <a:solidFill>
                  <a:schemeClr val="accent3"/>
                </a:solidFill>
              </a:rPr>
              <a:t>khác</a:t>
            </a:r>
            <a:r>
              <a:rPr lang="vi-VN" dirty="0">
                <a:solidFill>
                  <a:schemeClr val="accent3"/>
                </a:solidFill>
              </a:rPr>
              <a:t>.</a:t>
            </a:r>
            <a:endParaRPr lang="en-US" dirty="0">
              <a:solidFill>
                <a:schemeClr val="accent3"/>
              </a:solidFill>
            </a:endParaRPr>
          </a:p>
          <a:p>
            <a:pPr algn="just"/>
            <a:endParaRPr lang="en-US" dirty="0">
              <a:solidFill>
                <a:schemeClr val="accent3"/>
              </a:solidFill>
            </a:endParaRPr>
          </a:p>
          <a:p>
            <a:pPr algn="just"/>
            <a:r>
              <a:rPr lang="vi-VN" dirty="0">
                <a:solidFill>
                  <a:schemeClr val="accent3"/>
                </a:solidFill>
              </a:rPr>
              <a:t>2.2.2.</a:t>
            </a:r>
            <a:r>
              <a:rPr lang="en-US" dirty="0">
                <a:solidFill>
                  <a:schemeClr val="accent3"/>
                </a:solidFill>
              </a:rPr>
              <a:t> </a:t>
            </a:r>
            <a:r>
              <a:rPr lang="vi-VN" dirty="0" err="1">
                <a:solidFill>
                  <a:schemeClr val="accent3"/>
                </a:solidFill>
              </a:rPr>
              <a:t>Các</a:t>
            </a:r>
            <a:r>
              <a:rPr lang="vi-VN" dirty="0">
                <a:solidFill>
                  <a:schemeClr val="accent3"/>
                </a:solidFill>
              </a:rPr>
              <a:t> </a:t>
            </a:r>
            <a:r>
              <a:rPr lang="vi-VN" dirty="0" err="1">
                <a:solidFill>
                  <a:schemeClr val="accent3"/>
                </a:solidFill>
              </a:rPr>
              <a:t>thành</a:t>
            </a:r>
            <a:r>
              <a:rPr lang="vi-VN" dirty="0">
                <a:solidFill>
                  <a:schemeClr val="accent3"/>
                </a:solidFill>
              </a:rPr>
              <a:t> </a:t>
            </a:r>
            <a:r>
              <a:rPr lang="vi-VN" dirty="0" err="1">
                <a:solidFill>
                  <a:schemeClr val="accent3"/>
                </a:solidFill>
              </a:rPr>
              <a:t>phần</a:t>
            </a:r>
            <a:r>
              <a:rPr lang="vi-VN" dirty="0">
                <a:solidFill>
                  <a:schemeClr val="accent3"/>
                </a:solidFill>
              </a:rPr>
              <a:t> cơ </a:t>
            </a:r>
            <a:r>
              <a:rPr lang="vi-VN" dirty="0" err="1">
                <a:solidFill>
                  <a:schemeClr val="accent3"/>
                </a:solidFill>
              </a:rPr>
              <a:t>bản</a:t>
            </a:r>
            <a:r>
              <a:rPr lang="vi-VN" dirty="0">
                <a:solidFill>
                  <a:schemeClr val="accent3"/>
                </a:solidFill>
              </a:rPr>
              <a:t> trong SQL Server</a:t>
            </a:r>
            <a:endParaRPr lang="en-US" dirty="0">
              <a:solidFill>
                <a:schemeClr val="accent3"/>
              </a:solidFill>
            </a:endParaRPr>
          </a:p>
          <a:p>
            <a:pPr algn="just"/>
            <a:endParaRPr lang="en-US" dirty="0">
              <a:solidFill>
                <a:schemeClr val="accent3"/>
              </a:solidFill>
            </a:endParaRPr>
          </a:p>
          <a:p>
            <a:pPr marL="285750" indent="-285750" algn="just">
              <a:buClr>
                <a:schemeClr val="accent3"/>
              </a:buClr>
              <a:buFont typeface="Arial" panose="020B0604020202020204" pitchFamily="34" charset="0"/>
              <a:buChar char="•"/>
            </a:pPr>
            <a:r>
              <a:rPr lang="en-US" dirty="0">
                <a:solidFill>
                  <a:schemeClr val="accent3"/>
                </a:solidFill>
              </a:rPr>
              <a:t>Database Engine</a:t>
            </a:r>
          </a:p>
          <a:p>
            <a:pPr marL="285750" indent="-285750" algn="just">
              <a:buClr>
                <a:schemeClr val="accent3"/>
              </a:buClr>
              <a:buFont typeface="Arial" panose="020B0604020202020204" pitchFamily="34" charset="0"/>
              <a:buChar char="•"/>
            </a:pPr>
            <a:r>
              <a:rPr lang="en-US" dirty="0">
                <a:solidFill>
                  <a:schemeClr val="accent3"/>
                </a:solidFill>
              </a:rPr>
              <a:t>Integration Services</a:t>
            </a:r>
          </a:p>
          <a:p>
            <a:pPr marL="285750" indent="-285750" algn="just">
              <a:buClr>
                <a:schemeClr val="accent3"/>
              </a:buClr>
              <a:buFont typeface="Arial" panose="020B0604020202020204" pitchFamily="34" charset="0"/>
              <a:buChar char="•"/>
            </a:pPr>
            <a:r>
              <a:rPr lang="en-US" dirty="0">
                <a:solidFill>
                  <a:schemeClr val="accent3"/>
                </a:solidFill>
              </a:rPr>
              <a:t>Analysis Services</a:t>
            </a:r>
          </a:p>
          <a:p>
            <a:pPr marL="285750" indent="-285750" algn="just">
              <a:buClr>
                <a:schemeClr val="accent3"/>
              </a:buClr>
              <a:buFont typeface="Arial" panose="020B0604020202020204" pitchFamily="34" charset="0"/>
              <a:buChar char="•"/>
            </a:pPr>
            <a:r>
              <a:rPr lang="en-US" dirty="0">
                <a:solidFill>
                  <a:schemeClr val="accent3"/>
                </a:solidFill>
              </a:rPr>
              <a:t>Notification Services</a:t>
            </a:r>
          </a:p>
          <a:p>
            <a:pPr marL="285750" indent="-285750" algn="just">
              <a:buClr>
                <a:schemeClr val="accent3"/>
              </a:buClr>
              <a:buFont typeface="Arial" panose="020B0604020202020204" pitchFamily="34" charset="0"/>
              <a:buChar char="•"/>
            </a:pPr>
            <a:r>
              <a:rPr lang="en-US" dirty="0">
                <a:solidFill>
                  <a:schemeClr val="accent3"/>
                </a:solidFill>
              </a:rPr>
              <a:t>Reporting Services</a:t>
            </a:r>
          </a:p>
          <a:p>
            <a:pPr marL="285750" indent="-285750" algn="just">
              <a:buClr>
                <a:schemeClr val="accent3"/>
              </a:buClr>
              <a:buFont typeface="Arial" panose="020B0604020202020204" pitchFamily="34" charset="0"/>
              <a:buChar char="•"/>
            </a:pPr>
            <a:r>
              <a:rPr lang="en-US" dirty="0">
                <a:solidFill>
                  <a:schemeClr val="accent3"/>
                </a:solidFill>
              </a:rPr>
              <a:t>Full Text Search Service</a:t>
            </a:r>
          </a:p>
          <a:p>
            <a:pPr algn="just">
              <a:buClr>
                <a:schemeClr val="accent3"/>
              </a:buClr>
            </a:pPr>
            <a:r>
              <a:rPr lang="vi-VN" dirty="0" err="1">
                <a:solidFill>
                  <a:schemeClr val="accent3"/>
                </a:solidFill>
              </a:rPr>
              <a:t>Service</a:t>
            </a:r>
            <a:r>
              <a:rPr lang="vi-VN" dirty="0">
                <a:solidFill>
                  <a:schemeClr val="accent3"/>
                </a:solidFill>
              </a:rPr>
              <a:t> </a:t>
            </a:r>
            <a:r>
              <a:rPr lang="vi-VN" dirty="0" err="1">
                <a:solidFill>
                  <a:schemeClr val="accent3"/>
                </a:solidFill>
              </a:rPr>
              <a:t>Broker</a:t>
            </a:r>
            <a:r>
              <a:rPr lang="vi-VN" dirty="0">
                <a:solidFill>
                  <a:schemeClr val="accent3"/>
                </a:solidFill>
              </a:rPr>
              <a:t>: </a:t>
            </a:r>
            <a:r>
              <a:rPr lang="vi-VN" dirty="0" err="1">
                <a:solidFill>
                  <a:schemeClr val="accent3"/>
                </a:solidFill>
              </a:rPr>
              <a:t>là</a:t>
            </a:r>
            <a:r>
              <a:rPr lang="vi-VN" dirty="0">
                <a:solidFill>
                  <a:schemeClr val="accent3"/>
                </a:solidFill>
              </a:rPr>
              <a:t> </a:t>
            </a:r>
            <a:r>
              <a:rPr lang="vi-VN" dirty="0" err="1">
                <a:solidFill>
                  <a:schemeClr val="accent3"/>
                </a:solidFill>
              </a:rPr>
              <a:t>một</a:t>
            </a:r>
            <a:r>
              <a:rPr lang="vi-VN" dirty="0">
                <a:solidFill>
                  <a:schemeClr val="accent3"/>
                </a:solidFill>
              </a:rPr>
              <a:t> môi </a:t>
            </a:r>
            <a:r>
              <a:rPr lang="vi-VN" dirty="0" err="1">
                <a:solidFill>
                  <a:schemeClr val="accent3"/>
                </a:solidFill>
              </a:rPr>
              <a:t>trường</a:t>
            </a:r>
            <a:r>
              <a:rPr lang="vi-VN" dirty="0">
                <a:solidFill>
                  <a:schemeClr val="accent3"/>
                </a:solidFill>
              </a:rPr>
              <a:t> </a:t>
            </a:r>
            <a:r>
              <a:rPr lang="vi-VN" dirty="0" err="1">
                <a:solidFill>
                  <a:schemeClr val="accent3"/>
                </a:solidFill>
              </a:rPr>
              <a:t>lập</a:t>
            </a:r>
            <a:r>
              <a:rPr lang="vi-VN" dirty="0">
                <a:solidFill>
                  <a:schemeClr val="accent3"/>
                </a:solidFill>
              </a:rPr>
              <a:t> </a:t>
            </a:r>
            <a:r>
              <a:rPr lang="vi-VN" dirty="0" err="1">
                <a:solidFill>
                  <a:schemeClr val="accent3"/>
                </a:solidFill>
              </a:rPr>
              <a:t>trình</a:t>
            </a:r>
            <a:r>
              <a:rPr lang="vi-VN" dirty="0">
                <a:solidFill>
                  <a:schemeClr val="accent3"/>
                </a:solidFill>
              </a:rPr>
              <a:t> cho </a:t>
            </a:r>
            <a:r>
              <a:rPr lang="vi-VN" dirty="0" err="1">
                <a:solidFill>
                  <a:schemeClr val="accent3"/>
                </a:solidFill>
              </a:rPr>
              <a:t>việc</a:t>
            </a:r>
            <a:r>
              <a:rPr lang="vi-VN" dirty="0">
                <a:solidFill>
                  <a:schemeClr val="accent3"/>
                </a:solidFill>
              </a:rPr>
              <a:t> </a:t>
            </a:r>
            <a:r>
              <a:rPr lang="vi-VN" dirty="0" err="1">
                <a:solidFill>
                  <a:schemeClr val="accent3"/>
                </a:solidFill>
              </a:rPr>
              <a:t>tạo</a:t>
            </a:r>
            <a:r>
              <a:rPr lang="vi-VN" dirty="0">
                <a:solidFill>
                  <a:schemeClr val="accent3"/>
                </a:solidFill>
              </a:rPr>
              <a:t> ra </a:t>
            </a:r>
            <a:r>
              <a:rPr lang="vi-VN" dirty="0" err="1">
                <a:solidFill>
                  <a:schemeClr val="accent3"/>
                </a:solidFill>
              </a:rPr>
              <a:t>các</a:t>
            </a:r>
            <a:r>
              <a:rPr lang="vi-VN" dirty="0">
                <a:solidFill>
                  <a:schemeClr val="accent3"/>
                </a:solidFill>
              </a:rPr>
              <a:t> </a:t>
            </a:r>
            <a:r>
              <a:rPr lang="vi-VN" dirty="0" err="1">
                <a:solidFill>
                  <a:schemeClr val="accent3"/>
                </a:solidFill>
              </a:rPr>
              <a:t>ứng</a:t>
            </a:r>
            <a:r>
              <a:rPr lang="vi-VN" dirty="0">
                <a:solidFill>
                  <a:schemeClr val="accent3"/>
                </a:solidFill>
              </a:rPr>
              <a:t> </a:t>
            </a:r>
            <a:r>
              <a:rPr lang="vi-VN" dirty="0" err="1">
                <a:solidFill>
                  <a:schemeClr val="accent3"/>
                </a:solidFill>
              </a:rPr>
              <a:t>dụng</a:t>
            </a:r>
            <a:r>
              <a:rPr lang="vi-VN" dirty="0">
                <a:solidFill>
                  <a:schemeClr val="accent3"/>
                </a:solidFill>
              </a:rPr>
              <a:t> trong </a:t>
            </a:r>
            <a:r>
              <a:rPr lang="vi-VN" dirty="0" err="1">
                <a:solidFill>
                  <a:schemeClr val="accent3"/>
                </a:solidFill>
              </a:rPr>
              <a:t>việc</a:t>
            </a:r>
            <a:r>
              <a:rPr lang="vi-VN" dirty="0">
                <a:solidFill>
                  <a:schemeClr val="accent3"/>
                </a:solidFill>
              </a:rPr>
              <a:t> </a:t>
            </a:r>
            <a:r>
              <a:rPr lang="vi-VN" dirty="0" err="1">
                <a:solidFill>
                  <a:schemeClr val="accent3"/>
                </a:solidFill>
              </a:rPr>
              <a:t>nhảy</a:t>
            </a:r>
            <a:r>
              <a:rPr lang="vi-VN" dirty="0">
                <a:solidFill>
                  <a:schemeClr val="accent3"/>
                </a:solidFill>
              </a:rPr>
              <a:t> qua </a:t>
            </a:r>
            <a:r>
              <a:rPr lang="vi-VN" dirty="0" err="1">
                <a:solidFill>
                  <a:schemeClr val="accent3"/>
                </a:solidFill>
              </a:rPr>
              <a:t>các</a:t>
            </a:r>
            <a:r>
              <a:rPr lang="vi-VN" dirty="0">
                <a:solidFill>
                  <a:schemeClr val="accent3"/>
                </a:solidFill>
              </a:rPr>
              <a:t> </a:t>
            </a:r>
            <a:r>
              <a:rPr lang="vi-VN" dirty="0" err="1">
                <a:solidFill>
                  <a:schemeClr val="accent3"/>
                </a:solidFill>
              </a:rPr>
              <a:t>Instance</a:t>
            </a:r>
            <a:r>
              <a:rPr lang="vi-VN" dirty="0">
                <a:solidFill>
                  <a:schemeClr val="accent3"/>
                </a:solidFill>
              </a:rPr>
              <a:t>.</a:t>
            </a:r>
            <a:endParaRPr lang="en-US" dirty="0">
              <a:solidFill>
                <a:schemeClr val="accent3"/>
              </a:solidFill>
            </a:endParaRPr>
          </a:p>
        </p:txBody>
      </p:sp>
    </p:spTree>
    <p:extLst>
      <p:ext uri="{BB962C8B-B14F-4D97-AF65-F5344CB8AC3E}">
        <p14:creationId xmlns:p14="http://schemas.microsoft.com/office/powerpoint/2010/main" val="1620455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02: KIẾN TRÚC TỔNG THỂ CỦA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2.2. TÌM HIỂU VỀ SQL SERVER</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2893100"/>
          </a:xfrm>
          <a:prstGeom prst="rect">
            <a:avLst/>
          </a:prstGeom>
          <a:noFill/>
        </p:spPr>
        <p:txBody>
          <a:bodyPr wrap="square" rtlCol="0">
            <a:spAutoFit/>
          </a:bodyPr>
          <a:lstStyle/>
          <a:p>
            <a:pPr algn="just"/>
            <a:r>
              <a:rPr lang="vi-VN" dirty="0">
                <a:solidFill>
                  <a:schemeClr val="accent3"/>
                </a:solidFill>
              </a:rPr>
              <a:t>2.2.3.</a:t>
            </a:r>
            <a:r>
              <a:rPr lang="en-US" dirty="0">
                <a:solidFill>
                  <a:schemeClr val="accent3"/>
                </a:solidFill>
              </a:rPr>
              <a:t> </a:t>
            </a:r>
            <a:r>
              <a:rPr lang="vi-VN" dirty="0">
                <a:solidFill>
                  <a:schemeClr val="accent3"/>
                </a:solidFill>
              </a:rPr>
              <a:t>Tại sao lại sử dụng SQL</a:t>
            </a:r>
            <a:r>
              <a:rPr lang="en-US" dirty="0">
                <a:solidFill>
                  <a:schemeClr val="accent3"/>
                </a:solidFill>
              </a:rPr>
              <a:t> </a:t>
            </a:r>
            <a:r>
              <a:rPr lang="en-US" dirty="0" err="1">
                <a:solidFill>
                  <a:schemeClr val="accent3"/>
                </a:solidFill>
              </a:rPr>
              <a:t>làm</a:t>
            </a:r>
            <a:r>
              <a:rPr lang="en-US" dirty="0">
                <a:solidFill>
                  <a:schemeClr val="accent3"/>
                </a:solidFill>
              </a:rPr>
              <a:t> </a:t>
            </a:r>
            <a:r>
              <a:rPr lang="en-US" dirty="0" err="1">
                <a:solidFill>
                  <a:schemeClr val="accent3"/>
                </a:solidFill>
              </a:rPr>
              <a:t>ngôn</a:t>
            </a:r>
            <a:r>
              <a:rPr lang="en-US" dirty="0">
                <a:solidFill>
                  <a:schemeClr val="accent3"/>
                </a:solidFill>
              </a:rPr>
              <a:t> </a:t>
            </a:r>
            <a:r>
              <a:rPr lang="en-US" dirty="0" err="1">
                <a:solidFill>
                  <a:schemeClr val="accent3"/>
                </a:solidFill>
              </a:rPr>
              <a:t>ngữ</a:t>
            </a:r>
            <a:r>
              <a:rPr lang="en-US" dirty="0">
                <a:solidFill>
                  <a:schemeClr val="accent3"/>
                </a:solidFill>
              </a:rPr>
              <a:t> </a:t>
            </a:r>
            <a:r>
              <a:rPr lang="en-US" dirty="0" err="1">
                <a:solidFill>
                  <a:schemeClr val="accent3"/>
                </a:solidFill>
              </a:rPr>
              <a:t>lập</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cơ</a:t>
            </a:r>
            <a:r>
              <a:rPr lang="en-US" dirty="0">
                <a:solidFill>
                  <a:schemeClr val="accent3"/>
                </a:solidFill>
              </a:rPr>
              <a:t> </a:t>
            </a:r>
            <a:r>
              <a:rPr lang="en-US" dirty="0" err="1">
                <a:solidFill>
                  <a:schemeClr val="accent3"/>
                </a:solidFill>
              </a:rPr>
              <a:t>sở</a:t>
            </a:r>
            <a:r>
              <a:rPr lang="en-US" dirty="0">
                <a:solidFill>
                  <a:schemeClr val="accent3"/>
                </a:solidFill>
              </a:rPr>
              <a:t> </a:t>
            </a:r>
            <a:r>
              <a:rPr lang="en-US" dirty="0" err="1">
                <a:solidFill>
                  <a:schemeClr val="accent3"/>
                </a:solidFill>
              </a:rPr>
              <a:t>dữ</a:t>
            </a:r>
            <a:r>
              <a:rPr lang="en-US" dirty="0">
                <a:solidFill>
                  <a:schemeClr val="accent3"/>
                </a:solidFill>
              </a:rPr>
              <a:t> </a:t>
            </a:r>
            <a:r>
              <a:rPr lang="en-US" dirty="0" err="1">
                <a:solidFill>
                  <a:schemeClr val="accent3"/>
                </a:solidFill>
              </a:rPr>
              <a:t>liệu</a:t>
            </a:r>
            <a:r>
              <a:rPr lang="en-US" dirty="0">
                <a:solidFill>
                  <a:schemeClr val="accent3"/>
                </a:solidFill>
              </a:rPr>
              <a:t> </a:t>
            </a:r>
            <a:r>
              <a:rPr lang="vi-VN" dirty="0">
                <a:solidFill>
                  <a:schemeClr val="accent3"/>
                </a:solidFill>
              </a:rPr>
              <a:t>trong thiết kế web?</a:t>
            </a:r>
            <a:endParaRPr lang="en-US" dirty="0">
              <a:solidFill>
                <a:schemeClr val="accent3"/>
              </a:solidFill>
            </a:endParaRPr>
          </a:p>
          <a:p>
            <a:pPr algn="just"/>
            <a:endParaRPr lang="en-US" dirty="0">
              <a:solidFill>
                <a:schemeClr val="accent3"/>
              </a:solidFill>
            </a:endParaRPr>
          </a:p>
          <a:p>
            <a:pPr marL="285750" indent="-285750" algn="just">
              <a:buClr>
                <a:schemeClr val="accent3"/>
              </a:buClr>
              <a:buFont typeface="Arial" panose="020B0604020202020204" pitchFamily="34" charset="0"/>
              <a:buChar char="•"/>
            </a:pPr>
            <a:r>
              <a:rPr lang="vi-VN" dirty="0">
                <a:solidFill>
                  <a:schemeClr val="accent3"/>
                </a:solidFill>
              </a:rPr>
              <a:t>Người dùng có thể dễ dàng trao đổi với các tiện ích thông qua các câu lệnh của SQL đến cơ sở dữ liệu và nhận kết quả từ cơ sở dữ liệu.</a:t>
            </a:r>
            <a:endParaRPr lang="en-US" dirty="0">
              <a:solidFill>
                <a:schemeClr val="accent3"/>
              </a:solidFill>
            </a:endParaRPr>
          </a:p>
          <a:p>
            <a:pPr marL="285750" indent="-285750" algn="just">
              <a:buClr>
                <a:schemeClr val="accent3"/>
              </a:buClr>
              <a:buFont typeface="Arial" panose="020B0604020202020204" pitchFamily="34" charset="0"/>
              <a:buChar char="•"/>
            </a:pPr>
            <a:r>
              <a:rPr lang="vi-VN" dirty="0">
                <a:solidFill>
                  <a:schemeClr val="accent3"/>
                </a:solidFill>
              </a:rPr>
              <a:t>Các lập trình viên có thể xây dựng các chương trình ứng dụng giao tiếp với cơ sở dữ liệu bằng cách nhúng các câu lệnh SQL vào trong ngôn ngữ lập trình.</a:t>
            </a:r>
            <a:endParaRPr lang="en-US" dirty="0">
              <a:solidFill>
                <a:schemeClr val="accent3"/>
              </a:solidFill>
            </a:endParaRPr>
          </a:p>
          <a:p>
            <a:pPr marL="285750" indent="-285750" algn="just">
              <a:buClr>
                <a:schemeClr val="accent3"/>
              </a:buClr>
              <a:buFont typeface="Arial" panose="020B0604020202020204" pitchFamily="34" charset="0"/>
              <a:buChar char="•"/>
            </a:pPr>
            <a:r>
              <a:rPr lang="vi-VN" dirty="0">
                <a:solidFill>
                  <a:schemeClr val="accent3"/>
                </a:solidFill>
              </a:rPr>
              <a:t>Người quản trị cơ sở dữ liệu có thể quản lý, định nghĩa và điều khiển truy cập cơ sở dữ liệu thông qua SQL</a:t>
            </a:r>
            <a:r>
              <a:rPr lang="en-US" dirty="0">
                <a:solidFill>
                  <a:schemeClr val="accent3"/>
                </a:solidFill>
              </a:rPr>
              <a:t> Server.</a:t>
            </a:r>
          </a:p>
          <a:p>
            <a:pPr marL="285750" indent="-285750" algn="just">
              <a:buClr>
                <a:schemeClr val="accent3"/>
              </a:buClr>
              <a:buFont typeface="Arial" panose="020B0604020202020204" pitchFamily="34" charset="0"/>
              <a:buChar char="•"/>
            </a:pPr>
            <a:r>
              <a:rPr lang="en-US" dirty="0">
                <a:solidFill>
                  <a:schemeClr val="accent3"/>
                </a:solidFill>
              </a:rPr>
              <a:t>G</a:t>
            </a:r>
            <a:r>
              <a:rPr lang="vi-VN" dirty="0">
                <a:solidFill>
                  <a:schemeClr val="accent3"/>
                </a:solidFill>
              </a:rPr>
              <a:t>iao tiếp với các hệ thống trên mạng, gửi và nhận các yêu cầu truy xuất dữ liệu với nhau.</a:t>
            </a:r>
            <a:endParaRPr lang="en-US" dirty="0">
              <a:solidFill>
                <a:schemeClr val="accent3"/>
              </a:solidFill>
            </a:endParaRPr>
          </a:p>
          <a:p>
            <a:pPr marL="285750" indent="-285750" algn="just">
              <a:buClr>
                <a:schemeClr val="accent3"/>
              </a:buClr>
              <a:buFont typeface="Arial" panose="020B0604020202020204" pitchFamily="34" charset="0"/>
              <a:buChar char="•"/>
            </a:pPr>
            <a:endParaRPr lang="en-US" dirty="0">
              <a:solidFill>
                <a:schemeClr val="accent3"/>
              </a:solidFill>
            </a:endParaRPr>
          </a:p>
          <a:p>
            <a:pPr algn="just">
              <a:buClr>
                <a:schemeClr val="accent3"/>
              </a:buClr>
            </a:pPr>
            <a:r>
              <a:rPr lang="en-US" dirty="0">
                <a:solidFill>
                  <a:schemeClr val="accent3"/>
                </a:solidFill>
              </a:rPr>
              <a:t>=&gt;&gt; </a:t>
            </a:r>
            <a:r>
              <a:rPr lang="vi-VN" dirty="0" err="1">
                <a:solidFill>
                  <a:schemeClr val="accent3"/>
                </a:solidFill>
              </a:rPr>
              <a:t>Nhìn</a:t>
            </a:r>
            <a:r>
              <a:rPr lang="vi-VN" dirty="0">
                <a:solidFill>
                  <a:schemeClr val="accent3"/>
                </a:solidFill>
              </a:rPr>
              <a:t> chung SQL Server </a:t>
            </a:r>
            <a:r>
              <a:rPr lang="vi-VN" dirty="0" err="1">
                <a:solidFill>
                  <a:schemeClr val="accent3"/>
                </a:solidFill>
              </a:rPr>
              <a:t>là</a:t>
            </a:r>
            <a:r>
              <a:rPr lang="vi-VN" dirty="0">
                <a:solidFill>
                  <a:schemeClr val="accent3"/>
                </a:solidFill>
              </a:rPr>
              <a:t> </a:t>
            </a:r>
            <a:r>
              <a:rPr lang="vi-VN" dirty="0" err="1">
                <a:solidFill>
                  <a:schemeClr val="accent3"/>
                </a:solidFill>
              </a:rPr>
              <a:t>một</a:t>
            </a:r>
            <a:r>
              <a:rPr lang="vi-VN" dirty="0">
                <a:solidFill>
                  <a:schemeClr val="accent3"/>
                </a:solidFill>
              </a:rPr>
              <a:t> </a:t>
            </a:r>
            <a:r>
              <a:rPr lang="vi-VN" dirty="0" err="1">
                <a:solidFill>
                  <a:schemeClr val="accent3"/>
                </a:solidFill>
              </a:rPr>
              <a:t>hệ</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trị</a:t>
            </a:r>
            <a:r>
              <a:rPr lang="vi-VN" dirty="0">
                <a:solidFill>
                  <a:schemeClr val="accent3"/>
                </a:solidFill>
              </a:rPr>
              <a:t> cơ </a:t>
            </a:r>
            <a:r>
              <a:rPr lang="vi-VN" dirty="0" err="1">
                <a:solidFill>
                  <a:schemeClr val="accent3"/>
                </a:solidFill>
              </a:rPr>
              <a:t>sở</a:t>
            </a:r>
            <a:r>
              <a:rPr lang="vi-VN" dirty="0">
                <a:solidFill>
                  <a:schemeClr val="accent3"/>
                </a:solidFill>
              </a:rPr>
              <a:t> </a:t>
            </a:r>
            <a:r>
              <a:rPr lang="vi-VN" dirty="0" err="1">
                <a:solidFill>
                  <a:schemeClr val="accent3"/>
                </a:solidFill>
              </a:rPr>
              <a:t>dữ</a:t>
            </a:r>
            <a:r>
              <a:rPr lang="vi-VN" dirty="0">
                <a:solidFill>
                  <a:schemeClr val="accent3"/>
                </a:solidFill>
              </a:rPr>
              <a:t> </a:t>
            </a:r>
            <a:r>
              <a:rPr lang="vi-VN" dirty="0" err="1">
                <a:solidFill>
                  <a:schemeClr val="accent3"/>
                </a:solidFill>
              </a:rPr>
              <a:t>liệu</a:t>
            </a:r>
            <a:r>
              <a:rPr lang="vi-VN" dirty="0">
                <a:solidFill>
                  <a:schemeClr val="accent3"/>
                </a:solidFill>
              </a:rPr>
              <a:t> quan </a:t>
            </a:r>
            <a:r>
              <a:rPr lang="vi-VN" dirty="0" err="1">
                <a:solidFill>
                  <a:schemeClr val="accent3"/>
                </a:solidFill>
              </a:rPr>
              <a:t>hệ</a:t>
            </a:r>
            <a:r>
              <a:rPr lang="vi-VN" dirty="0">
                <a:solidFill>
                  <a:schemeClr val="accent3"/>
                </a:solidFill>
              </a:rPr>
              <a:t> </a:t>
            </a:r>
            <a:r>
              <a:rPr lang="vi-VN" dirty="0" err="1">
                <a:solidFill>
                  <a:schemeClr val="accent3"/>
                </a:solidFill>
              </a:rPr>
              <a:t>được</a:t>
            </a:r>
            <a:r>
              <a:rPr lang="vi-VN" dirty="0">
                <a:solidFill>
                  <a:schemeClr val="accent3"/>
                </a:solidFill>
              </a:rPr>
              <a:t> </a:t>
            </a:r>
            <a:r>
              <a:rPr lang="vi-VN" dirty="0" err="1">
                <a:solidFill>
                  <a:schemeClr val="accent3"/>
                </a:solidFill>
              </a:rPr>
              <a:t>sử</a:t>
            </a:r>
            <a:r>
              <a:rPr lang="vi-VN" dirty="0">
                <a:solidFill>
                  <a:schemeClr val="accent3"/>
                </a:solidFill>
              </a:rPr>
              <a:t> </a:t>
            </a:r>
            <a:r>
              <a:rPr lang="vi-VN" dirty="0" err="1">
                <a:solidFill>
                  <a:schemeClr val="accent3"/>
                </a:solidFill>
              </a:rPr>
              <a:t>dụng</a:t>
            </a:r>
            <a:r>
              <a:rPr lang="vi-VN" dirty="0">
                <a:solidFill>
                  <a:schemeClr val="accent3"/>
                </a:solidFill>
              </a:rPr>
              <a:t> trong </a:t>
            </a:r>
            <a:r>
              <a:rPr lang="vi-VN" dirty="0" err="1">
                <a:solidFill>
                  <a:schemeClr val="accent3"/>
                </a:solidFill>
              </a:rPr>
              <a:t>các</a:t>
            </a:r>
            <a:r>
              <a:rPr lang="vi-VN" dirty="0">
                <a:solidFill>
                  <a:schemeClr val="accent3"/>
                </a:solidFill>
              </a:rPr>
              <a:t> </a:t>
            </a:r>
            <a:r>
              <a:rPr lang="vi-VN" dirty="0" err="1">
                <a:solidFill>
                  <a:schemeClr val="accent3"/>
                </a:solidFill>
              </a:rPr>
              <a:t>chức</a:t>
            </a:r>
            <a:r>
              <a:rPr lang="vi-VN" dirty="0">
                <a:solidFill>
                  <a:schemeClr val="accent3"/>
                </a:solidFill>
              </a:rPr>
              <a:t> năng tương </a:t>
            </a:r>
            <a:r>
              <a:rPr lang="vi-VN" dirty="0" err="1">
                <a:solidFill>
                  <a:schemeClr val="accent3"/>
                </a:solidFill>
              </a:rPr>
              <a:t>tác</a:t>
            </a:r>
            <a:r>
              <a:rPr lang="vi-VN" dirty="0">
                <a:solidFill>
                  <a:schemeClr val="accent3"/>
                </a:solidFill>
              </a:rPr>
              <a:t> </a:t>
            </a:r>
            <a:r>
              <a:rPr lang="vi-VN" dirty="0" err="1">
                <a:solidFill>
                  <a:schemeClr val="accent3"/>
                </a:solidFill>
              </a:rPr>
              <a:t>giữa</a:t>
            </a:r>
            <a:r>
              <a:rPr lang="vi-VN" dirty="0">
                <a:solidFill>
                  <a:schemeClr val="accent3"/>
                </a:solidFill>
              </a:rPr>
              <a:t> </a:t>
            </a:r>
            <a:r>
              <a:rPr lang="vi-VN" dirty="0" err="1">
                <a:solidFill>
                  <a:schemeClr val="accent3"/>
                </a:solidFill>
              </a:rPr>
              <a:t>người</a:t>
            </a:r>
            <a:r>
              <a:rPr lang="vi-VN" dirty="0">
                <a:solidFill>
                  <a:schemeClr val="accent3"/>
                </a:solidFill>
              </a:rPr>
              <a:t> </a:t>
            </a:r>
            <a:r>
              <a:rPr lang="vi-VN" dirty="0" err="1">
                <a:solidFill>
                  <a:schemeClr val="accent3"/>
                </a:solidFill>
              </a:rPr>
              <a:t>dùng</a:t>
            </a:r>
            <a:r>
              <a:rPr lang="vi-VN" dirty="0">
                <a:solidFill>
                  <a:schemeClr val="accent3"/>
                </a:solidFill>
              </a:rPr>
              <a:t> </a:t>
            </a:r>
            <a:r>
              <a:rPr lang="vi-VN" dirty="0" err="1">
                <a:solidFill>
                  <a:schemeClr val="accent3"/>
                </a:solidFill>
              </a:rPr>
              <a:t>và</a:t>
            </a:r>
            <a:r>
              <a:rPr lang="vi-VN" dirty="0">
                <a:solidFill>
                  <a:schemeClr val="accent3"/>
                </a:solidFill>
              </a:rPr>
              <a:t> </a:t>
            </a:r>
            <a:r>
              <a:rPr lang="vi-VN" dirty="0" err="1">
                <a:solidFill>
                  <a:schemeClr val="accent3"/>
                </a:solidFill>
              </a:rPr>
              <a:t>dữ</a:t>
            </a:r>
            <a:r>
              <a:rPr lang="vi-VN" dirty="0">
                <a:solidFill>
                  <a:schemeClr val="accent3"/>
                </a:solidFill>
              </a:rPr>
              <a:t> </a:t>
            </a:r>
            <a:r>
              <a:rPr lang="vi-VN" dirty="0" err="1">
                <a:solidFill>
                  <a:schemeClr val="accent3"/>
                </a:solidFill>
              </a:rPr>
              <a:t>liệu</a:t>
            </a:r>
            <a:r>
              <a:rPr lang="vi-VN" dirty="0">
                <a:solidFill>
                  <a:schemeClr val="accent3"/>
                </a:solidFill>
              </a:rPr>
              <a:t>. Chính vì thế, nó được sử dụng trong các dịch vụ thiết kế web rẻ và chuyên nghiệp.</a:t>
            </a:r>
            <a:endParaRPr lang="en-US" dirty="0">
              <a:solidFill>
                <a:schemeClr val="accent3"/>
              </a:solidFill>
            </a:endParaRPr>
          </a:p>
        </p:txBody>
      </p:sp>
    </p:spTree>
    <p:extLst>
      <p:ext uri="{BB962C8B-B14F-4D97-AF65-F5344CB8AC3E}">
        <p14:creationId xmlns:p14="http://schemas.microsoft.com/office/powerpoint/2010/main" val="1542472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02: KIẾN TRÚC TỔNG THỂ CỦA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CÁC CÔNG NGHỆ SỬ DỤNG TRONG DỰ ÁN</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307777"/>
          </a:xfrm>
          <a:prstGeom prst="rect">
            <a:avLst/>
          </a:prstGeom>
          <a:noFill/>
        </p:spPr>
        <p:txBody>
          <a:bodyPr wrap="square" rtlCol="0">
            <a:spAutoFit/>
          </a:bodyPr>
          <a:lstStyle/>
          <a:p>
            <a:pPr algn="just"/>
            <a:r>
              <a:rPr lang="vi-VN" dirty="0" err="1">
                <a:solidFill>
                  <a:schemeClr val="accent3"/>
                </a:solidFill>
              </a:rPr>
              <a:t>Entity</a:t>
            </a:r>
            <a:r>
              <a:rPr lang="vi-VN" dirty="0">
                <a:solidFill>
                  <a:schemeClr val="accent3"/>
                </a:solidFill>
              </a:rPr>
              <a:t> </a:t>
            </a:r>
            <a:r>
              <a:rPr lang="vi-VN" dirty="0" err="1">
                <a:solidFill>
                  <a:schemeClr val="accent3"/>
                </a:solidFill>
              </a:rPr>
              <a:t>Framework</a:t>
            </a:r>
            <a:endParaRPr lang="en-US" dirty="0">
              <a:solidFill>
                <a:schemeClr val="accent3"/>
              </a:solidFill>
            </a:endParaRPr>
          </a:p>
        </p:txBody>
      </p:sp>
      <p:sp>
        <p:nvSpPr>
          <p:cNvPr id="16" name="TextBox 15">
            <a:extLst>
              <a:ext uri="{FF2B5EF4-FFF2-40B4-BE49-F238E27FC236}">
                <a16:creationId xmlns:a16="http://schemas.microsoft.com/office/drawing/2014/main" id="{38EE3DCD-FAD7-43DE-9FFA-170651936F2A}"/>
              </a:ext>
            </a:extLst>
          </p:cNvPr>
          <p:cNvSpPr txBox="1"/>
          <p:nvPr/>
        </p:nvSpPr>
        <p:spPr>
          <a:xfrm>
            <a:off x="404224" y="1324359"/>
            <a:ext cx="8396876" cy="307777"/>
          </a:xfrm>
          <a:prstGeom prst="rect">
            <a:avLst/>
          </a:prstGeom>
          <a:noFill/>
        </p:spPr>
        <p:txBody>
          <a:bodyPr wrap="square" rtlCol="0">
            <a:spAutoFit/>
          </a:bodyPr>
          <a:lstStyle/>
          <a:p>
            <a:pPr algn="just"/>
            <a:r>
              <a:rPr lang="vi-VN" dirty="0" err="1">
                <a:solidFill>
                  <a:schemeClr val="accent3"/>
                </a:solidFill>
              </a:rPr>
              <a:t>Entity</a:t>
            </a:r>
            <a:r>
              <a:rPr lang="vi-VN" dirty="0">
                <a:solidFill>
                  <a:schemeClr val="accent3"/>
                </a:solidFill>
              </a:rPr>
              <a:t> </a:t>
            </a:r>
            <a:r>
              <a:rPr lang="vi-VN" dirty="0" err="1">
                <a:solidFill>
                  <a:schemeClr val="accent3"/>
                </a:solidFill>
              </a:rPr>
              <a:t>Framework</a:t>
            </a:r>
            <a:r>
              <a:rPr lang="en-US" dirty="0">
                <a:solidFill>
                  <a:schemeClr val="accent3"/>
                </a:solidFill>
              </a:rPr>
              <a:t> </a:t>
            </a:r>
            <a:r>
              <a:rPr lang="en-US" dirty="0" err="1">
                <a:solidFill>
                  <a:schemeClr val="accent3"/>
                </a:solidFill>
              </a:rPr>
              <a:t>là</a:t>
            </a:r>
            <a:r>
              <a:rPr lang="en-US" dirty="0">
                <a:solidFill>
                  <a:schemeClr val="accent3"/>
                </a:solidFill>
              </a:rPr>
              <a:t> </a:t>
            </a:r>
            <a:r>
              <a:rPr lang="en-US" dirty="0" err="1">
                <a:solidFill>
                  <a:schemeClr val="accent3"/>
                </a:solidFill>
              </a:rPr>
              <a:t>gì</a:t>
            </a:r>
            <a:r>
              <a:rPr lang="en-US" dirty="0">
                <a:solidFill>
                  <a:schemeClr val="accent3"/>
                </a:solidFill>
              </a:rPr>
              <a:t>?</a:t>
            </a:r>
          </a:p>
        </p:txBody>
      </p:sp>
      <p:sp>
        <p:nvSpPr>
          <p:cNvPr id="17" name="TextBox 16">
            <a:extLst>
              <a:ext uri="{FF2B5EF4-FFF2-40B4-BE49-F238E27FC236}">
                <a16:creationId xmlns:a16="http://schemas.microsoft.com/office/drawing/2014/main" id="{1AB34E01-7A66-44C5-A427-90E419271F10}"/>
              </a:ext>
            </a:extLst>
          </p:cNvPr>
          <p:cNvSpPr txBox="1"/>
          <p:nvPr/>
        </p:nvSpPr>
        <p:spPr>
          <a:xfrm>
            <a:off x="404224" y="1643769"/>
            <a:ext cx="8396876" cy="307777"/>
          </a:xfrm>
          <a:prstGeom prst="rect">
            <a:avLst/>
          </a:prstGeom>
          <a:noFill/>
        </p:spPr>
        <p:txBody>
          <a:bodyPr wrap="square" rtlCol="0">
            <a:spAutoFit/>
          </a:bodyPr>
          <a:lstStyle/>
          <a:p>
            <a:pPr algn="just"/>
            <a:r>
              <a:rPr lang="vi-VN" dirty="0" err="1">
                <a:solidFill>
                  <a:schemeClr val="accent3"/>
                </a:solidFill>
              </a:rPr>
              <a:t>Đặc</a:t>
            </a:r>
            <a:r>
              <a:rPr lang="vi-VN" dirty="0">
                <a:solidFill>
                  <a:schemeClr val="accent3"/>
                </a:solidFill>
              </a:rPr>
              <a:t> </a:t>
            </a:r>
            <a:r>
              <a:rPr lang="vi-VN" dirty="0" err="1">
                <a:solidFill>
                  <a:schemeClr val="accent3"/>
                </a:solidFill>
              </a:rPr>
              <a:t>điểm</a:t>
            </a:r>
            <a:r>
              <a:rPr lang="vi-VN" dirty="0">
                <a:solidFill>
                  <a:schemeClr val="accent3"/>
                </a:solidFill>
              </a:rPr>
              <a:t> cơ </a:t>
            </a:r>
            <a:r>
              <a:rPr lang="vi-VN" dirty="0" err="1">
                <a:solidFill>
                  <a:schemeClr val="accent3"/>
                </a:solidFill>
              </a:rPr>
              <a:t>bản</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Entity</a:t>
            </a:r>
            <a:r>
              <a:rPr lang="vi-VN" dirty="0">
                <a:solidFill>
                  <a:schemeClr val="accent3"/>
                </a:solidFill>
              </a:rPr>
              <a:t> </a:t>
            </a:r>
            <a:r>
              <a:rPr lang="vi-VN" dirty="0" err="1">
                <a:solidFill>
                  <a:schemeClr val="accent3"/>
                </a:solidFill>
              </a:rPr>
              <a:t>Framework</a:t>
            </a:r>
            <a:endParaRPr lang="en-US" dirty="0">
              <a:solidFill>
                <a:schemeClr val="accent3"/>
              </a:solidFill>
            </a:endParaRPr>
          </a:p>
        </p:txBody>
      </p:sp>
      <p:sp>
        <p:nvSpPr>
          <p:cNvPr id="19" name="TextBox 18">
            <a:extLst>
              <a:ext uri="{FF2B5EF4-FFF2-40B4-BE49-F238E27FC236}">
                <a16:creationId xmlns:a16="http://schemas.microsoft.com/office/drawing/2014/main" id="{F6C9C27B-64CD-47ED-926A-1ECC74802263}"/>
              </a:ext>
            </a:extLst>
          </p:cNvPr>
          <p:cNvSpPr txBox="1"/>
          <p:nvPr/>
        </p:nvSpPr>
        <p:spPr>
          <a:xfrm>
            <a:off x="396910" y="1951546"/>
            <a:ext cx="8396876" cy="307777"/>
          </a:xfrm>
          <a:prstGeom prst="rect">
            <a:avLst/>
          </a:prstGeom>
          <a:noFill/>
        </p:spPr>
        <p:txBody>
          <a:bodyPr wrap="square" rtlCol="0">
            <a:spAutoFit/>
          </a:bodyPr>
          <a:lstStyle/>
          <a:p>
            <a:pPr algn="just"/>
            <a:r>
              <a:rPr lang="vi-VN" dirty="0" err="1">
                <a:solidFill>
                  <a:schemeClr val="accent3"/>
                </a:solidFill>
              </a:rPr>
              <a:t>Các</a:t>
            </a:r>
            <a:r>
              <a:rPr lang="vi-VN" dirty="0">
                <a:solidFill>
                  <a:schemeClr val="accent3"/>
                </a:solidFill>
              </a:rPr>
              <a:t> </a:t>
            </a:r>
            <a:r>
              <a:rPr lang="vi-VN" dirty="0" err="1">
                <a:solidFill>
                  <a:schemeClr val="accent3"/>
                </a:solidFill>
              </a:rPr>
              <a:t>thành</a:t>
            </a:r>
            <a:r>
              <a:rPr lang="vi-VN" dirty="0">
                <a:solidFill>
                  <a:schemeClr val="accent3"/>
                </a:solidFill>
              </a:rPr>
              <a:t> </a:t>
            </a:r>
            <a:r>
              <a:rPr lang="vi-VN" dirty="0" err="1">
                <a:solidFill>
                  <a:schemeClr val="accent3"/>
                </a:solidFill>
              </a:rPr>
              <a:t>phần</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Entity</a:t>
            </a:r>
            <a:r>
              <a:rPr lang="vi-VN" dirty="0">
                <a:solidFill>
                  <a:schemeClr val="accent3"/>
                </a:solidFill>
              </a:rPr>
              <a:t> </a:t>
            </a:r>
            <a:r>
              <a:rPr lang="vi-VN" dirty="0" err="1">
                <a:solidFill>
                  <a:schemeClr val="accent3"/>
                </a:solidFill>
              </a:rPr>
              <a:t>Framework</a:t>
            </a:r>
            <a:endParaRPr lang="en-US" dirty="0">
              <a:solidFill>
                <a:schemeClr val="accent3"/>
              </a:solidFill>
            </a:endParaRPr>
          </a:p>
        </p:txBody>
      </p:sp>
      <p:sp>
        <p:nvSpPr>
          <p:cNvPr id="20" name="TextBox 19">
            <a:extLst>
              <a:ext uri="{FF2B5EF4-FFF2-40B4-BE49-F238E27FC236}">
                <a16:creationId xmlns:a16="http://schemas.microsoft.com/office/drawing/2014/main" id="{5E85467F-09F2-4487-8A5C-C632A05F3344}"/>
              </a:ext>
            </a:extLst>
          </p:cNvPr>
          <p:cNvSpPr txBox="1"/>
          <p:nvPr/>
        </p:nvSpPr>
        <p:spPr>
          <a:xfrm>
            <a:off x="404224" y="2259323"/>
            <a:ext cx="8396876" cy="307777"/>
          </a:xfrm>
          <a:prstGeom prst="rect">
            <a:avLst/>
          </a:prstGeom>
          <a:noFill/>
        </p:spPr>
        <p:txBody>
          <a:bodyPr wrap="square" rtlCol="0">
            <a:spAutoFit/>
          </a:bodyPr>
          <a:lstStyle/>
          <a:p>
            <a:pPr algn="just"/>
            <a:r>
              <a:rPr lang="vi-VN" dirty="0" err="1">
                <a:solidFill>
                  <a:schemeClr val="accent3"/>
                </a:solidFill>
              </a:rPr>
              <a:t>Lợi</a:t>
            </a:r>
            <a:r>
              <a:rPr lang="vi-VN" dirty="0">
                <a:solidFill>
                  <a:schemeClr val="accent3"/>
                </a:solidFill>
              </a:rPr>
              <a:t> </a:t>
            </a:r>
            <a:r>
              <a:rPr lang="vi-VN" dirty="0" err="1">
                <a:solidFill>
                  <a:schemeClr val="accent3"/>
                </a:solidFill>
              </a:rPr>
              <a:t>ích</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việc</a:t>
            </a:r>
            <a:r>
              <a:rPr lang="vi-VN" dirty="0">
                <a:solidFill>
                  <a:schemeClr val="accent3"/>
                </a:solidFill>
              </a:rPr>
              <a:t> </a:t>
            </a:r>
            <a:r>
              <a:rPr lang="vi-VN" dirty="0" err="1">
                <a:solidFill>
                  <a:schemeClr val="accent3"/>
                </a:solidFill>
              </a:rPr>
              <a:t>sử</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Entity</a:t>
            </a:r>
            <a:r>
              <a:rPr lang="vi-VN" dirty="0">
                <a:solidFill>
                  <a:schemeClr val="accent3"/>
                </a:solidFill>
              </a:rPr>
              <a:t> </a:t>
            </a:r>
            <a:r>
              <a:rPr lang="vi-VN" dirty="0" err="1">
                <a:solidFill>
                  <a:schemeClr val="accent3"/>
                </a:solidFill>
              </a:rPr>
              <a:t>Framework</a:t>
            </a:r>
            <a:endParaRPr lang="en-US" dirty="0">
              <a:solidFill>
                <a:schemeClr val="accent3"/>
              </a:solidFill>
            </a:endParaRPr>
          </a:p>
        </p:txBody>
      </p:sp>
    </p:spTree>
    <p:extLst>
      <p:ext uri="{BB962C8B-B14F-4D97-AF65-F5344CB8AC3E}">
        <p14:creationId xmlns:p14="http://schemas.microsoft.com/office/powerpoint/2010/main" val="17807597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16" grpId="0"/>
      <p:bldP spid="17"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02: KIẾN TRÚC TỔNG THỂ CỦA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CÁC CÔNG NGHỆ SỬ DỤNG TRONG DỰ ÁN</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307777"/>
          </a:xfrm>
          <a:prstGeom prst="rect">
            <a:avLst/>
          </a:prstGeom>
          <a:noFill/>
        </p:spPr>
        <p:txBody>
          <a:bodyPr wrap="square" rtlCol="0">
            <a:spAutoFit/>
          </a:bodyPr>
          <a:lstStyle/>
          <a:p>
            <a:pPr algn="just"/>
            <a:r>
              <a:rPr lang="vi-VN" dirty="0" err="1">
                <a:solidFill>
                  <a:schemeClr val="accent3"/>
                </a:solidFill>
              </a:rPr>
              <a:t>Webforms</a:t>
            </a:r>
            <a:endParaRPr lang="en-US" dirty="0">
              <a:solidFill>
                <a:schemeClr val="accent3"/>
              </a:solidFill>
            </a:endParaRPr>
          </a:p>
        </p:txBody>
      </p:sp>
      <p:sp>
        <p:nvSpPr>
          <p:cNvPr id="16" name="TextBox 15">
            <a:extLst>
              <a:ext uri="{FF2B5EF4-FFF2-40B4-BE49-F238E27FC236}">
                <a16:creationId xmlns:a16="http://schemas.microsoft.com/office/drawing/2014/main" id="{38EE3DCD-FAD7-43DE-9FFA-170651936F2A}"/>
              </a:ext>
            </a:extLst>
          </p:cNvPr>
          <p:cNvSpPr txBox="1"/>
          <p:nvPr/>
        </p:nvSpPr>
        <p:spPr>
          <a:xfrm>
            <a:off x="404224" y="1324359"/>
            <a:ext cx="8396876" cy="307777"/>
          </a:xfrm>
          <a:prstGeom prst="rect">
            <a:avLst/>
          </a:prstGeom>
          <a:noFill/>
        </p:spPr>
        <p:txBody>
          <a:bodyPr wrap="square" rtlCol="0">
            <a:spAutoFit/>
          </a:bodyPr>
          <a:lstStyle/>
          <a:p>
            <a:pPr algn="just"/>
            <a:r>
              <a:rPr lang="vi-VN" dirty="0" err="1">
                <a:solidFill>
                  <a:schemeClr val="accent3"/>
                </a:solidFill>
              </a:rPr>
              <a:t>Webforms</a:t>
            </a:r>
            <a:r>
              <a:rPr lang="en-US" dirty="0">
                <a:solidFill>
                  <a:schemeClr val="accent3"/>
                </a:solidFill>
              </a:rPr>
              <a:t> </a:t>
            </a:r>
            <a:r>
              <a:rPr lang="en-US" dirty="0" err="1">
                <a:solidFill>
                  <a:schemeClr val="accent3"/>
                </a:solidFill>
              </a:rPr>
              <a:t>là</a:t>
            </a:r>
            <a:r>
              <a:rPr lang="en-US" dirty="0">
                <a:solidFill>
                  <a:schemeClr val="accent3"/>
                </a:solidFill>
              </a:rPr>
              <a:t> </a:t>
            </a:r>
            <a:r>
              <a:rPr lang="en-US" dirty="0" err="1">
                <a:solidFill>
                  <a:schemeClr val="accent3"/>
                </a:solidFill>
              </a:rPr>
              <a:t>gì</a:t>
            </a:r>
            <a:r>
              <a:rPr lang="en-US" dirty="0">
                <a:solidFill>
                  <a:schemeClr val="accent3"/>
                </a:solidFill>
              </a:rPr>
              <a:t>?</a:t>
            </a:r>
          </a:p>
        </p:txBody>
      </p:sp>
      <p:sp>
        <p:nvSpPr>
          <p:cNvPr id="17" name="TextBox 16">
            <a:extLst>
              <a:ext uri="{FF2B5EF4-FFF2-40B4-BE49-F238E27FC236}">
                <a16:creationId xmlns:a16="http://schemas.microsoft.com/office/drawing/2014/main" id="{1AB34E01-7A66-44C5-A427-90E419271F10}"/>
              </a:ext>
            </a:extLst>
          </p:cNvPr>
          <p:cNvSpPr txBox="1"/>
          <p:nvPr/>
        </p:nvSpPr>
        <p:spPr>
          <a:xfrm>
            <a:off x="404224" y="1643769"/>
            <a:ext cx="8396876" cy="307777"/>
          </a:xfrm>
          <a:prstGeom prst="rect">
            <a:avLst/>
          </a:prstGeom>
          <a:noFill/>
        </p:spPr>
        <p:txBody>
          <a:bodyPr wrap="square" rtlCol="0">
            <a:spAutoFit/>
          </a:bodyPr>
          <a:lstStyle/>
          <a:p>
            <a:pPr algn="just"/>
            <a:r>
              <a:rPr lang="vi-VN" dirty="0">
                <a:solidFill>
                  <a:schemeClr val="accent3"/>
                </a:solidFill>
              </a:rPr>
              <a:t>Ưu </a:t>
            </a:r>
            <a:r>
              <a:rPr lang="vi-VN" dirty="0" err="1">
                <a:solidFill>
                  <a:schemeClr val="accent3"/>
                </a:solidFill>
              </a:rPr>
              <a:t>điểm</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Webform</a:t>
            </a:r>
            <a:endParaRPr lang="en-US" dirty="0">
              <a:solidFill>
                <a:schemeClr val="accent3"/>
              </a:solidFill>
            </a:endParaRPr>
          </a:p>
        </p:txBody>
      </p:sp>
      <p:sp>
        <p:nvSpPr>
          <p:cNvPr id="19" name="TextBox 18">
            <a:extLst>
              <a:ext uri="{FF2B5EF4-FFF2-40B4-BE49-F238E27FC236}">
                <a16:creationId xmlns:a16="http://schemas.microsoft.com/office/drawing/2014/main" id="{F6C9C27B-64CD-47ED-926A-1ECC74802263}"/>
              </a:ext>
            </a:extLst>
          </p:cNvPr>
          <p:cNvSpPr txBox="1"/>
          <p:nvPr/>
        </p:nvSpPr>
        <p:spPr>
          <a:xfrm>
            <a:off x="396910" y="1951546"/>
            <a:ext cx="8396876" cy="307777"/>
          </a:xfrm>
          <a:prstGeom prst="rect">
            <a:avLst/>
          </a:prstGeom>
          <a:noFill/>
        </p:spPr>
        <p:txBody>
          <a:bodyPr wrap="square" rtlCol="0">
            <a:spAutoFit/>
          </a:bodyPr>
          <a:lstStyle/>
          <a:p>
            <a:pPr algn="just"/>
            <a:r>
              <a:rPr lang="vi-VN" dirty="0" err="1">
                <a:solidFill>
                  <a:schemeClr val="accent3"/>
                </a:solidFill>
              </a:rPr>
              <a:t>Nhược</a:t>
            </a:r>
            <a:r>
              <a:rPr lang="vi-VN" dirty="0">
                <a:solidFill>
                  <a:schemeClr val="accent3"/>
                </a:solidFill>
              </a:rPr>
              <a:t> </a:t>
            </a:r>
            <a:r>
              <a:rPr lang="vi-VN" dirty="0" err="1">
                <a:solidFill>
                  <a:schemeClr val="accent3"/>
                </a:solidFill>
              </a:rPr>
              <a:t>điểm</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Webforms</a:t>
            </a:r>
            <a:endParaRPr lang="en-US" dirty="0">
              <a:solidFill>
                <a:schemeClr val="accent3"/>
              </a:solidFill>
            </a:endParaRPr>
          </a:p>
        </p:txBody>
      </p:sp>
    </p:spTree>
    <p:extLst>
      <p:ext uri="{BB962C8B-B14F-4D97-AF65-F5344CB8AC3E}">
        <p14:creationId xmlns:p14="http://schemas.microsoft.com/office/powerpoint/2010/main" val="40635386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16" grpId="0"/>
      <p:bldP spid="17"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02: KIẾN TRÚC TỔNG THỂ CỦA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CÁC CÔNG NGHỆ SỬ DỤNG TRONG DỰ ÁN</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307777"/>
          </a:xfrm>
          <a:prstGeom prst="rect">
            <a:avLst/>
          </a:prstGeom>
          <a:noFill/>
        </p:spPr>
        <p:txBody>
          <a:bodyPr wrap="square" rtlCol="0">
            <a:spAutoFit/>
          </a:bodyPr>
          <a:lstStyle/>
          <a:p>
            <a:pPr algn="just"/>
            <a:r>
              <a:rPr lang="vi-VN" dirty="0" err="1">
                <a:solidFill>
                  <a:schemeClr val="accent3"/>
                </a:solidFill>
              </a:rPr>
              <a:t>DevExpress</a:t>
            </a:r>
            <a:endParaRPr lang="en-US" dirty="0">
              <a:solidFill>
                <a:schemeClr val="accent3"/>
              </a:solidFill>
            </a:endParaRPr>
          </a:p>
        </p:txBody>
      </p:sp>
      <p:sp>
        <p:nvSpPr>
          <p:cNvPr id="16" name="TextBox 15">
            <a:extLst>
              <a:ext uri="{FF2B5EF4-FFF2-40B4-BE49-F238E27FC236}">
                <a16:creationId xmlns:a16="http://schemas.microsoft.com/office/drawing/2014/main" id="{38EE3DCD-FAD7-43DE-9FFA-170651936F2A}"/>
              </a:ext>
            </a:extLst>
          </p:cNvPr>
          <p:cNvSpPr txBox="1"/>
          <p:nvPr/>
        </p:nvSpPr>
        <p:spPr>
          <a:xfrm>
            <a:off x="404224" y="1324359"/>
            <a:ext cx="8396876" cy="307777"/>
          </a:xfrm>
          <a:prstGeom prst="rect">
            <a:avLst/>
          </a:prstGeom>
          <a:noFill/>
        </p:spPr>
        <p:txBody>
          <a:bodyPr wrap="square" rtlCol="0">
            <a:spAutoFit/>
          </a:bodyPr>
          <a:lstStyle/>
          <a:p>
            <a:pPr algn="just"/>
            <a:r>
              <a:rPr lang="vi-VN" dirty="0" err="1">
                <a:solidFill>
                  <a:schemeClr val="accent3"/>
                </a:solidFill>
              </a:rPr>
              <a:t>DevExpress</a:t>
            </a:r>
            <a:r>
              <a:rPr lang="en-US" dirty="0">
                <a:solidFill>
                  <a:schemeClr val="accent3"/>
                </a:solidFill>
              </a:rPr>
              <a:t> </a:t>
            </a:r>
            <a:r>
              <a:rPr lang="en-US" dirty="0" err="1">
                <a:solidFill>
                  <a:schemeClr val="accent3"/>
                </a:solidFill>
              </a:rPr>
              <a:t>là</a:t>
            </a:r>
            <a:r>
              <a:rPr lang="en-US" dirty="0">
                <a:solidFill>
                  <a:schemeClr val="accent3"/>
                </a:solidFill>
              </a:rPr>
              <a:t> </a:t>
            </a:r>
            <a:r>
              <a:rPr lang="en-US" dirty="0" err="1">
                <a:solidFill>
                  <a:schemeClr val="accent3"/>
                </a:solidFill>
              </a:rPr>
              <a:t>gì</a:t>
            </a:r>
            <a:r>
              <a:rPr lang="en-US" dirty="0">
                <a:solidFill>
                  <a:schemeClr val="accent3"/>
                </a:solidFill>
              </a:rPr>
              <a:t>?</a:t>
            </a:r>
          </a:p>
        </p:txBody>
      </p:sp>
      <p:sp>
        <p:nvSpPr>
          <p:cNvPr id="17" name="TextBox 16">
            <a:extLst>
              <a:ext uri="{FF2B5EF4-FFF2-40B4-BE49-F238E27FC236}">
                <a16:creationId xmlns:a16="http://schemas.microsoft.com/office/drawing/2014/main" id="{1AB34E01-7A66-44C5-A427-90E419271F10}"/>
              </a:ext>
            </a:extLst>
          </p:cNvPr>
          <p:cNvSpPr txBox="1"/>
          <p:nvPr/>
        </p:nvSpPr>
        <p:spPr>
          <a:xfrm>
            <a:off x="404224" y="1643769"/>
            <a:ext cx="8396876" cy="307777"/>
          </a:xfrm>
          <a:prstGeom prst="rect">
            <a:avLst/>
          </a:prstGeom>
          <a:noFill/>
        </p:spPr>
        <p:txBody>
          <a:bodyPr wrap="square" rtlCol="0">
            <a:spAutoFit/>
          </a:bodyPr>
          <a:lstStyle/>
          <a:p>
            <a:pPr algn="just"/>
            <a:r>
              <a:rPr lang="vi-VN" dirty="0" err="1">
                <a:solidFill>
                  <a:schemeClr val="accent3"/>
                </a:solidFill>
              </a:rPr>
              <a:t>Thành</a:t>
            </a:r>
            <a:r>
              <a:rPr lang="vi-VN" dirty="0">
                <a:solidFill>
                  <a:schemeClr val="accent3"/>
                </a:solidFill>
              </a:rPr>
              <a:t> </a:t>
            </a:r>
            <a:r>
              <a:rPr lang="vi-VN" dirty="0" err="1">
                <a:solidFill>
                  <a:schemeClr val="accent3"/>
                </a:solidFill>
              </a:rPr>
              <a:t>phần</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DevExpress</a:t>
            </a:r>
            <a:endParaRPr lang="en-US" dirty="0">
              <a:solidFill>
                <a:schemeClr val="accent3"/>
              </a:solidFill>
            </a:endParaRPr>
          </a:p>
        </p:txBody>
      </p:sp>
      <p:sp>
        <p:nvSpPr>
          <p:cNvPr id="19" name="TextBox 18">
            <a:extLst>
              <a:ext uri="{FF2B5EF4-FFF2-40B4-BE49-F238E27FC236}">
                <a16:creationId xmlns:a16="http://schemas.microsoft.com/office/drawing/2014/main" id="{F6C9C27B-64CD-47ED-926A-1ECC74802263}"/>
              </a:ext>
            </a:extLst>
          </p:cNvPr>
          <p:cNvSpPr txBox="1"/>
          <p:nvPr/>
        </p:nvSpPr>
        <p:spPr>
          <a:xfrm>
            <a:off x="396910" y="1951546"/>
            <a:ext cx="8396876" cy="307777"/>
          </a:xfrm>
          <a:prstGeom prst="rect">
            <a:avLst/>
          </a:prstGeom>
          <a:noFill/>
        </p:spPr>
        <p:txBody>
          <a:bodyPr wrap="square" rtlCol="0">
            <a:spAutoFit/>
          </a:bodyPr>
          <a:lstStyle/>
          <a:p>
            <a:pPr algn="just"/>
            <a:r>
              <a:rPr lang="pt-BR" dirty="0">
                <a:solidFill>
                  <a:schemeClr val="accent3"/>
                </a:solidFill>
              </a:rPr>
              <a:t>Ưu điểm của DevExpress</a:t>
            </a:r>
            <a:endParaRPr lang="en-US" dirty="0">
              <a:solidFill>
                <a:schemeClr val="accent3"/>
              </a:solidFill>
            </a:endParaRPr>
          </a:p>
        </p:txBody>
      </p:sp>
      <p:sp>
        <p:nvSpPr>
          <p:cNvPr id="20" name="TextBox 19">
            <a:extLst>
              <a:ext uri="{FF2B5EF4-FFF2-40B4-BE49-F238E27FC236}">
                <a16:creationId xmlns:a16="http://schemas.microsoft.com/office/drawing/2014/main" id="{16A92A43-9697-4FC4-BC2D-716441E0B76F}"/>
              </a:ext>
            </a:extLst>
          </p:cNvPr>
          <p:cNvSpPr txBox="1"/>
          <p:nvPr/>
        </p:nvSpPr>
        <p:spPr>
          <a:xfrm>
            <a:off x="404224" y="2270956"/>
            <a:ext cx="8396876" cy="307777"/>
          </a:xfrm>
          <a:prstGeom prst="rect">
            <a:avLst/>
          </a:prstGeom>
          <a:noFill/>
        </p:spPr>
        <p:txBody>
          <a:bodyPr wrap="square" rtlCol="0">
            <a:spAutoFit/>
          </a:bodyPr>
          <a:lstStyle/>
          <a:p>
            <a:pPr algn="just"/>
            <a:r>
              <a:rPr lang="vi-VN" dirty="0" err="1">
                <a:solidFill>
                  <a:schemeClr val="accent3"/>
                </a:solidFill>
              </a:rPr>
              <a:t>Nhược</a:t>
            </a:r>
            <a:r>
              <a:rPr lang="vi-VN" dirty="0">
                <a:solidFill>
                  <a:schemeClr val="accent3"/>
                </a:solidFill>
              </a:rPr>
              <a:t> </a:t>
            </a:r>
            <a:r>
              <a:rPr lang="vi-VN" dirty="0" err="1">
                <a:solidFill>
                  <a:schemeClr val="accent3"/>
                </a:solidFill>
              </a:rPr>
              <a:t>điểm</a:t>
            </a:r>
            <a:r>
              <a:rPr lang="vi-VN" dirty="0">
                <a:solidFill>
                  <a:schemeClr val="accent3"/>
                </a:solidFill>
              </a:rPr>
              <a:t> </a:t>
            </a:r>
            <a:r>
              <a:rPr lang="vi-VN" dirty="0" err="1">
                <a:solidFill>
                  <a:schemeClr val="accent3"/>
                </a:solidFill>
              </a:rPr>
              <a:t>của</a:t>
            </a:r>
            <a:r>
              <a:rPr lang="vi-VN" dirty="0">
                <a:solidFill>
                  <a:schemeClr val="accent3"/>
                </a:solidFill>
              </a:rPr>
              <a:t> </a:t>
            </a:r>
            <a:r>
              <a:rPr lang="vi-VN" dirty="0" err="1">
                <a:solidFill>
                  <a:schemeClr val="accent3"/>
                </a:solidFill>
              </a:rPr>
              <a:t>DevExpress</a:t>
            </a:r>
            <a:endParaRPr lang="en-US" dirty="0">
              <a:solidFill>
                <a:schemeClr val="accent3"/>
              </a:solidFill>
            </a:endParaRPr>
          </a:p>
        </p:txBody>
      </p:sp>
    </p:spTree>
    <p:extLst>
      <p:ext uri="{BB962C8B-B14F-4D97-AF65-F5344CB8AC3E}">
        <p14:creationId xmlns:p14="http://schemas.microsoft.com/office/powerpoint/2010/main" val="1959175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anim calcmode="lin" valueType="num">
                                      <p:cBhvr>
                                        <p:cTn id="27" dur="1000" fill="hold"/>
                                        <p:tgtEl>
                                          <p:spTgt spid="16"/>
                                        </p:tgtEl>
                                        <p:attrNameLst>
                                          <p:attrName>ppt_x</p:attrName>
                                        </p:attrNameLst>
                                      </p:cBhvr>
                                      <p:tavLst>
                                        <p:tav tm="0">
                                          <p:val>
                                            <p:strVal val="#ppt_x"/>
                                          </p:val>
                                        </p:tav>
                                        <p:tav tm="100000">
                                          <p:val>
                                            <p:strVal val="#ppt_x"/>
                                          </p:val>
                                        </p:tav>
                                      </p:tavLst>
                                    </p:anim>
                                    <p:anim calcmode="lin" valueType="num">
                                      <p:cBhvr>
                                        <p:cTn id="2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16" grpId="0"/>
      <p:bldP spid="17" grpId="0"/>
      <p:bldP spid="19"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UC02 – QUẢN LÝ CÂU HỎI</a:t>
            </a:r>
          </a:p>
        </p:txBody>
      </p:sp>
      <p:pic>
        <p:nvPicPr>
          <p:cNvPr id="3" name="Picture 2">
            <a:extLst>
              <a:ext uri="{FF2B5EF4-FFF2-40B4-BE49-F238E27FC236}">
                <a16:creationId xmlns:a16="http://schemas.microsoft.com/office/drawing/2014/main" id="{BB1A86B5-2580-4D4A-BD7F-904B044BDC78}"/>
              </a:ext>
            </a:extLst>
          </p:cNvPr>
          <p:cNvPicPr>
            <a:picLocks noChangeAspect="1"/>
          </p:cNvPicPr>
          <p:nvPr/>
        </p:nvPicPr>
        <p:blipFill>
          <a:blip r:embed="rId3"/>
          <a:stretch>
            <a:fillRect/>
          </a:stretch>
        </p:blipFill>
        <p:spPr>
          <a:xfrm>
            <a:off x="724539" y="1145090"/>
            <a:ext cx="7749309" cy="3325058"/>
          </a:xfrm>
          <a:prstGeom prst="rect">
            <a:avLst/>
          </a:prstGeom>
        </p:spPr>
      </p:pic>
    </p:spTree>
    <p:extLst>
      <p:ext uri="{BB962C8B-B14F-4D97-AF65-F5344CB8AC3E}">
        <p14:creationId xmlns:p14="http://schemas.microsoft.com/office/powerpoint/2010/main" val="755563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UC02 – QUẢN LÝ CÂU HỎI</a:t>
            </a:r>
          </a:p>
        </p:txBody>
      </p:sp>
      <p:pic>
        <p:nvPicPr>
          <p:cNvPr id="4" name="Picture 3">
            <a:extLst>
              <a:ext uri="{FF2B5EF4-FFF2-40B4-BE49-F238E27FC236}">
                <a16:creationId xmlns:a16="http://schemas.microsoft.com/office/drawing/2014/main" id="{1621273C-5544-4B97-AABE-92D8235A34E3}"/>
              </a:ext>
            </a:extLst>
          </p:cNvPr>
          <p:cNvPicPr>
            <a:picLocks noChangeAspect="1"/>
          </p:cNvPicPr>
          <p:nvPr/>
        </p:nvPicPr>
        <p:blipFill>
          <a:blip r:embed="rId3"/>
          <a:stretch>
            <a:fillRect/>
          </a:stretch>
        </p:blipFill>
        <p:spPr>
          <a:xfrm>
            <a:off x="2225345" y="925015"/>
            <a:ext cx="4693309" cy="4107684"/>
          </a:xfrm>
          <a:prstGeom prst="rect">
            <a:avLst/>
          </a:prstGeom>
        </p:spPr>
      </p:pic>
    </p:spTree>
    <p:extLst>
      <p:ext uri="{BB962C8B-B14F-4D97-AF65-F5344CB8AC3E}">
        <p14:creationId xmlns:p14="http://schemas.microsoft.com/office/powerpoint/2010/main" val="42245940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8"/>
        <p:cNvGrpSpPr/>
        <p:nvPr/>
      </p:nvGrpSpPr>
      <p:grpSpPr>
        <a:xfrm>
          <a:off x="0" y="0"/>
          <a:ext cx="0" cy="0"/>
          <a:chOff x="0" y="0"/>
          <a:chExt cx="0" cy="0"/>
        </a:xfrm>
      </p:grpSpPr>
      <p:sp>
        <p:nvSpPr>
          <p:cNvPr id="8" name="Rectangle 7">
            <a:extLst>
              <a:ext uri="{FF2B5EF4-FFF2-40B4-BE49-F238E27FC236}">
                <a16:creationId xmlns:a16="http://schemas.microsoft.com/office/drawing/2014/main" id="{EDFB3EAA-3542-4069-BB72-C8B33D7F4CE1}"/>
              </a:ext>
            </a:extLst>
          </p:cNvPr>
          <p:cNvSpPr/>
          <p:nvPr/>
        </p:nvSpPr>
        <p:spPr>
          <a:xfrm>
            <a:off x="0" y="282150"/>
            <a:ext cx="4310743" cy="31229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29" name="Google Shape;729;p29"/>
          <p:cNvSpPr/>
          <p:nvPr/>
        </p:nvSpPr>
        <p:spPr>
          <a:xfrm rot="-368550" flipH="1">
            <a:off x="5748196" y="3359654"/>
            <a:ext cx="3053229" cy="931142"/>
          </a:xfrm>
          <a:prstGeom prst="ellipse">
            <a:avLst/>
          </a:pr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5145A475-B67E-40D0-920D-16A810048746}"/>
              </a:ext>
            </a:extLst>
          </p:cNvPr>
          <p:cNvSpPr>
            <a:spLocks noGrp="1"/>
          </p:cNvSpPr>
          <p:nvPr>
            <p:ph type="ctrTitle" idx="4294967295"/>
          </p:nvPr>
        </p:nvSpPr>
        <p:spPr>
          <a:xfrm>
            <a:off x="121575" y="197553"/>
            <a:ext cx="7264400" cy="312295"/>
          </a:xfrm>
        </p:spPr>
        <p:txBody>
          <a:bodyPr/>
          <a:lstStyle/>
          <a:p>
            <a:r>
              <a:rPr lang="en-US" sz="2000" b="1" dirty="0">
                <a:latin typeface="+mn-lt"/>
              </a:rPr>
              <a:t>LỜI NÓI ĐẦU</a:t>
            </a:r>
          </a:p>
        </p:txBody>
      </p:sp>
      <p:sp>
        <p:nvSpPr>
          <p:cNvPr id="732" name="Google Shape;732;p29"/>
          <p:cNvSpPr/>
          <p:nvPr/>
        </p:nvSpPr>
        <p:spPr>
          <a:xfrm flipH="1">
            <a:off x="8638684" y="3351039"/>
            <a:ext cx="14312" cy="3533"/>
          </a:xfrm>
          <a:custGeom>
            <a:avLst/>
            <a:gdLst/>
            <a:ahLst/>
            <a:cxnLst/>
            <a:rect l="l" t="t" r="r" b="b"/>
            <a:pathLst>
              <a:path w="320" h="79" extrusionOk="0">
                <a:moveTo>
                  <a:pt x="1" y="1"/>
                </a:moveTo>
                <a:lnTo>
                  <a:pt x="1" y="1"/>
                </a:lnTo>
                <a:cubicBezTo>
                  <a:pt x="86" y="51"/>
                  <a:pt x="205" y="78"/>
                  <a:pt x="320" y="78"/>
                </a:cubicBezTo>
                <a:cubicBezTo>
                  <a:pt x="205" y="78"/>
                  <a:pt x="89" y="51"/>
                  <a:pt x="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flipH="1">
            <a:off x="8725361" y="2442109"/>
            <a:ext cx="16325" cy="2639"/>
          </a:xfrm>
          <a:custGeom>
            <a:avLst/>
            <a:gdLst/>
            <a:ahLst/>
            <a:cxnLst/>
            <a:rect l="l" t="t" r="r" b="b"/>
            <a:pathLst>
              <a:path w="365" h="59" extrusionOk="0">
                <a:moveTo>
                  <a:pt x="1" y="1"/>
                </a:moveTo>
                <a:cubicBezTo>
                  <a:pt x="126" y="1"/>
                  <a:pt x="256" y="21"/>
                  <a:pt x="365" y="59"/>
                </a:cubicBezTo>
                <a:cubicBezTo>
                  <a:pt x="256" y="21"/>
                  <a:pt x="130"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flipH="1">
            <a:off x="7478026" y="3453348"/>
            <a:ext cx="473280" cy="287090"/>
          </a:xfrm>
          <a:custGeom>
            <a:avLst/>
            <a:gdLst/>
            <a:ahLst/>
            <a:cxnLst/>
            <a:rect l="l" t="t" r="r" b="b"/>
            <a:pathLst>
              <a:path w="10582" h="6419" extrusionOk="0">
                <a:moveTo>
                  <a:pt x="10581" y="0"/>
                </a:moveTo>
                <a:lnTo>
                  <a:pt x="1" y="6120"/>
                </a:lnTo>
                <a:lnTo>
                  <a:pt x="504" y="6418"/>
                </a:lnTo>
                <a:lnTo>
                  <a:pt x="10581" y="595"/>
                </a:lnTo>
                <a:lnTo>
                  <a:pt x="1058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flipH="1">
            <a:off x="8064550" y="1657582"/>
            <a:ext cx="449799" cy="1817266"/>
          </a:xfrm>
          <a:custGeom>
            <a:avLst/>
            <a:gdLst/>
            <a:ahLst/>
            <a:cxnLst/>
            <a:rect l="l" t="t" r="r" b="b"/>
            <a:pathLst>
              <a:path w="10057" h="40632" extrusionOk="0">
                <a:moveTo>
                  <a:pt x="9155" y="1"/>
                </a:moveTo>
                <a:cubicBezTo>
                  <a:pt x="9092" y="1"/>
                  <a:pt x="9031" y="44"/>
                  <a:pt x="9013" y="112"/>
                </a:cubicBezTo>
                <a:lnTo>
                  <a:pt x="14" y="40062"/>
                </a:lnTo>
                <a:cubicBezTo>
                  <a:pt x="0" y="40123"/>
                  <a:pt x="28" y="40185"/>
                  <a:pt x="82" y="40216"/>
                </a:cubicBezTo>
                <a:lnTo>
                  <a:pt x="670" y="40556"/>
                </a:lnTo>
                <a:cubicBezTo>
                  <a:pt x="673" y="40559"/>
                  <a:pt x="673" y="40559"/>
                  <a:pt x="677" y="40562"/>
                </a:cubicBezTo>
                <a:cubicBezTo>
                  <a:pt x="764" y="40607"/>
                  <a:pt x="872" y="40631"/>
                  <a:pt x="983" y="40631"/>
                </a:cubicBezTo>
                <a:cubicBezTo>
                  <a:pt x="998" y="40631"/>
                  <a:pt x="1013" y="40631"/>
                  <a:pt x="1028" y="40630"/>
                </a:cubicBezTo>
                <a:lnTo>
                  <a:pt x="1279" y="39525"/>
                </a:lnTo>
                <a:lnTo>
                  <a:pt x="10044" y="608"/>
                </a:lnTo>
                <a:cubicBezTo>
                  <a:pt x="10057" y="550"/>
                  <a:pt x="10030" y="485"/>
                  <a:pt x="9975" y="455"/>
                </a:cubicBezTo>
                <a:lnTo>
                  <a:pt x="9224" y="19"/>
                </a:lnTo>
                <a:cubicBezTo>
                  <a:pt x="9202" y="7"/>
                  <a:pt x="9178" y="1"/>
                  <a:pt x="91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flipH="1">
            <a:off x="8018930" y="1654183"/>
            <a:ext cx="449486" cy="1820621"/>
          </a:xfrm>
          <a:custGeom>
            <a:avLst/>
            <a:gdLst/>
            <a:ahLst/>
            <a:cxnLst/>
            <a:rect l="l" t="t" r="r" b="b"/>
            <a:pathLst>
              <a:path w="10050" h="40707" extrusionOk="0">
                <a:moveTo>
                  <a:pt x="10050" y="1"/>
                </a:moveTo>
                <a:lnTo>
                  <a:pt x="9041" y="585"/>
                </a:lnTo>
                <a:lnTo>
                  <a:pt x="252" y="39601"/>
                </a:lnTo>
                <a:lnTo>
                  <a:pt x="1" y="40706"/>
                </a:lnTo>
                <a:cubicBezTo>
                  <a:pt x="112" y="40706"/>
                  <a:pt x="221" y="40682"/>
                  <a:pt x="307" y="40632"/>
                </a:cubicBezTo>
                <a:lnTo>
                  <a:pt x="894" y="40292"/>
                </a:lnTo>
                <a:cubicBezTo>
                  <a:pt x="949" y="40257"/>
                  <a:pt x="990" y="40204"/>
                  <a:pt x="1007" y="40138"/>
                </a:cubicBezTo>
                <a:lnTo>
                  <a:pt x="1005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flipH="1">
            <a:off x="7973713" y="2540504"/>
            <a:ext cx="45396" cy="1584920"/>
          </a:xfrm>
          <a:custGeom>
            <a:avLst/>
            <a:gdLst/>
            <a:ahLst/>
            <a:cxnLst/>
            <a:rect l="l" t="t" r="r" b="b"/>
            <a:pathLst>
              <a:path w="1015" h="35437" extrusionOk="0">
                <a:moveTo>
                  <a:pt x="1" y="1"/>
                </a:moveTo>
                <a:lnTo>
                  <a:pt x="4" y="34856"/>
                </a:lnTo>
                <a:cubicBezTo>
                  <a:pt x="4" y="34924"/>
                  <a:pt x="45" y="34992"/>
                  <a:pt x="134" y="35043"/>
                </a:cubicBezTo>
                <a:lnTo>
                  <a:pt x="680" y="35359"/>
                </a:lnTo>
                <a:cubicBezTo>
                  <a:pt x="684" y="35363"/>
                  <a:pt x="684" y="35363"/>
                  <a:pt x="688" y="35363"/>
                </a:cubicBezTo>
                <a:cubicBezTo>
                  <a:pt x="776" y="35413"/>
                  <a:pt x="895" y="35437"/>
                  <a:pt x="1014" y="35437"/>
                </a:cubicBezTo>
                <a:lnTo>
                  <a:pt x="1014" y="34278"/>
                </a:lnTo>
                <a:lnTo>
                  <a:pt x="1011" y="586"/>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flipH="1">
            <a:off x="7928586" y="2540683"/>
            <a:ext cx="45351" cy="1584741"/>
          </a:xfrm>
          <a:custGeom>
            <a:avLst/>
            <a:gdLst/>
            <a:ahLst/>
            <a:cxnLst/>
            <a:rect l="l" t="t" r="r" b="b"/>
            <a:pathLst>
              <a:path w="1014" h="35433" extrusionOk="0">
                <a:moveTo>
                  <a:pt x="1013" y="0"/>
                </a:moveTo>
                <a:lnTo>
                  <a:pt x="1" y="582"/>
                </a:lnTo>
                <a:lnTo>
                  <a:pt x="4" y="34274"/>
                </a:lnTo>
                <a:lnTo>
                  <a:pt x="4" y="35433"/>
                </a:lnTo>
                <a:cubicBezTo>
                  <a:pt x="123" y="35433"/>
                  <a:pt x="246" y="35409"/>
                  <a:pt x="334" y="35355"/>
                </a:cubicBezTo>
                <a:lnTo>
                  <a:pt x="878" y="35039"/>
                </a:lnTo>
                <a:cubicBezTo>
                  <a:pt x="959" y="34991"/>
                  <a:pt x="1007" y="34927"/>
                  <a:pt x="1010" y="34866"/>
                </a:cubicBezTo>
                <a:lnTo>
                  <a:pt x="1010" y="34838"/>
                </a:lnTo>
                <a:lnTo>
                  <a:pt x="10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flipH="1">
            <a:off x="7388800" y="2358025"/>
            <a:ext cx="314148" cy="1429679"/>
          </a:xfrm>
          <a:custGeom>
            <a:avLst/>
            <a:gdLst/>
            <a:ahLst/>
            <a:cxnLst/>
            <a:rect l="l" t="t" r="r" b="b"/>
            <a:pathLst>
              <a:path w="7024" h="31966" extrusionOk="0">
                <a:moveTo>
                  <a:pt x="0" y="1"/>
                </a:moveTo>
                <a:lnTo>
                  <a:pt x="6010" y="31357"/>
                </a:lnTo>
                <a:cubicBezTo>
                  <a:pt x="6028" y="31439"/>
                  <a:pt x="6075" y="31511"/>
                  <a:pt x="6150" y="31551"/>
                </a:cubicBezTo>
                <a:lnTo>
                  <a:pt x="6711" y="31875"/>
                </a:lnTo>
                <a:cubicBezTo>
                  <a:pt x="6830" y="31946"/>
                  <a:pt x="6956" y="31966"/>
                  <a:pt x="7024" y="31966"/>
                </a:cubicBezTo>
                <a:lnTo>
                  <a:pt x="6809" y="30837"/>
                </a:lnTo>
                <a:lnTo>
                  <a:pt x="1010" y="583"/>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flipH="1">
            <a:off x="7343807" y="2358204"/>
            <a:ext cx="314014" cy="1429500"/>
          </a:xfrm>
          <a:custGeom>
            <a:avLst/>
            <a:gdLst/>
            <a:ahLst/>
            <a:cxnLst/>
            <a:rect l="l" t="t" r="r" b="b"/>
            <a:pathLst>
              <a:path w="7021" h="31962" extrusionOk="0">
                <a:moveTo>
                  <a:pt x="1014" y="0"/>
                </a:moveTo>
                <a:lnTo>
                  <a:pt x="1" y="579"/>
                </a:lnTo>
                <a:lnTo>
                  <a:pt x="5800" y="30833"/>
                </a:lnTo>
                <a:lnTo>
                  <a:pt x="6015" y="31962"/>
                </a:lnTo>
                <a:cubicBezTo>
                  <a:pt x="6134" y="31962"/>
                  <a:pt x="6253" y="31935"/>
                  <a:pt x="6345" y="31884"/>
                </a:cubicBezTo>
                <a:lnTo>
                  <a:pt x="6371" y="31871"/>
                </a:lnTo>
                <a:lnTo>
                  <a:pt x="6886" y="31571"/>
                </a:lnTo>
                <a:cubicBezTo>
                  <a:pt x="6977" y="31516"/>
                  <a:pt x="7021" y="31449"/>
                  <a:pt x="7021" y="31381"/>
                </a:cubicBezTo>
                <a:lnTo>
                  <a:pt x="7021" y="31374"/>
                </a:lnTo>
                <a:lnTo>
                  <a:pt x="7014" y="31337"/>
                </a:lnTo>
                <a:lnTo>
                  <a:pt x="7014" y="31330"/>
                </a:lnTo>
                <a:lnTo>
                  <a:pt x="10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flipH="1">
            <a:off x="7433033" y="3453929"/>
            <a:ext cx="511251" cy="347200"/>
          </a:xfrm>
          <a:custGeom>
            <a:avLst/>
            <a:gdLst/>
            <a:ahLst/>
            <a:cxnLst/>
            <a:rect l="l" t="t" r="r" b="b"/>
            <a:pathLst>
              <a:path w="11431" h="7763" extrusionOk="0">
                <a:moveTo>
                  <a:pt x="11430" y="0"/>
                </a:moveTo>
                <a:lnTo>
                  <a:pt x="0" y="6600"/>
                </a:lnTo>
                <a:lnTo>
                  <a:pt x="0" y="7762"/>
                </a:lnTo>
                <a:lnTo>
                  <a:pt x="11430" y="1163"/>
                </a:lnTo>
                <a:lnTo>
                  <a:pt x="114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flipH="1">
            <a:off x="7162536" y="2261911"/>
            <a:ext cx="1487285" cy="900940"/>
          </a:xfrm>
          <a:custGeom>
            <a:avLst/>
            <a:gdLst/>
            <a:ahLst/>
            <a:cxnLst/>
            <a:rect l="l" t="t" r="r" b="b"/>
            <a:pathLst>
              <a:path w="33254" h="20144" extrusionOk="0">
                <a:moveTo>
                  <a:pt x="29221" y="0"/>
                </a:moveTo>
                <a:cubicBezTo>
                  <a:pt x="29105" y="0"/>
                  <a:pt x="28988" y="26"/>
                  <a:pt x="28898" y="77"/>
                </a:cubicBezTo>
                <a:lnTo>
                  <a:pt x="324" y="16575"/>
                </a:lnTo>
                <a:cubicBezTo>
                  <a:pt x="143" y="16681"/>
                  <a:pt x="1" y="16929"/>
                  <a:pt x="1" y="17133"/>
                </a:cubicBezTo>
                <a:lnTo>
                  <a:pt x="1" y="17554"/>
                </a:lnTo>
                <a:cubicBezTo>
                  <a:pt x="1" y="17758"/>
                  <a:pt x="143" y="18010"/>
                  <a:pt x="324" y="18112"/>
                </a:cubicBezTo>
                <a:lnTo>
                  <a:pt x="3710" y="20068"/>
                </a:lnTo>
                <a:cubicBezTo>
                  <a:pt x="3798" y="20118"/>
                  <a:pt x="3914" y="20144"/>
                  <a:pt x="4031" y="20144"/>
                </a:cubicBezTo>
                <a:cubicBezTo>
                  <a:pt x="4147" y="20144"/>
                  <a:pt x="4263" y="20118"/>
                  <a:pt x="4352" y="20068"/>
                </a:cubicBezTo>
                <a:lnTo>
                  <a:pt x="32931" y="3568"/>
                </a:lnTo>
                <a:cubicBezTo>
                  <a:pt x="33108" y="3466"/>
                  <a:pt x="33254" y="3214"/>
                  <a:pt x="33254" y="3010"/>
                </a:cubicBezTo>
                <a:lnTo>
                  <a:pt x="33254" y="2592"/>
                </a:lnTo>
                <a:cubicBezTo>
                  <a:pt x="33254" y="2385"/>
                  <a:pt x="33108" y="2137"/>
                  <a:pt x="32931" y="2031"/>
                </a:cubicBezTo>
                <a:lnTo>
                  <a:pt x="29544" y="77"/>
                </a:lnTo>
                <a:cubicBezTo>
                  <a:pt x="29454" y="26"/>
                  <a:pt x="29338" y="0"/>
                  <a:pt x="292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flipH="1">
            <a:off x="7169066" y="2330832"/>
            <a:ext cx="1472884" cy="779959"/>
          </a:xfrm>
          <a:custGeom>
            <a:avLst/>
            <a:gdLst/>
            <a:ahLst/>
            <a:cxnLst/>
            <a:rect l="l" t="t" r="r" b="b"/>
            <a:pathLst>
              <a:path w="32932" h="17439" extrusionOk="0">
                <a:moveTo>
                  <a:pt x="766" y="14678"/>
                </a:moveTo>
                <a:lnTo>
                  <a:pt x="148" y="15034"/>
                </a:lnTo>
                <a:cubicBezTo>
                  <a:pt x="76" y="15075"/>
                  <a:pt x="32" y="15130"/>
                  <a:pt x="18" y="15181"/>
                </a:cubicBezTo>
                <a:cubicBezTo>
                  <a:pt x="1" y="15246"/>
                  <a:pt x="25" y="15310"/>
                  <a:pt x="82" y="15365"/>
                </a:cubicBezTo>
                <a:cubicBezTo>
                  <a:pt x="99" y="15378"/>
                  <a:pt x="123" y="15395"/>
                  <a:pt x="148" y="15409"/>
                </a:cubicBezTo>
                <a:lnTo>
                  <a:pt x="1347" y="16102"/>
                </a:lnTo>
                <a:cubicBezTo>
                  <a:pt x="1058" y="15925"/>
                  <a:pt x="813" y="15517"/>
                  <a:pt x="793" y="15184"/>
                </a:cubicBezTo>
                <a:lnTo>
                  <a:pt x="766" y="14678"/>
                </a:lnTo>
                <a:close/>
                <a:moveTo>
                  <a:pt x="31904" y="0"/>
                </a:moveTo>
                <a:cubicBezTo>
                  <a:pt x="31813" y="171"/>
                  <a:pt x="31680" y="320"/>
                  <a:pt x="31531" y="405"/>
                </a:cubicBezTo>
                <a:lnTo>
                  <a:pt x="3384" y="16656"/>
                </a:lnTo>
                <a:cubicBezTo>
                  <a:pt x="3380" y="16656"/>
                  <a:pt x="3380" y="16660"/>
                  <a:pt x="3380" y="16660"/>
                </a:cubicBezTo>
                <a:lnTo>
                  <a:pt x="3377" y="16660"/>
                </a:lnTo>
                <a:cubicBezTo>
                  <a:pt x="3231" y="16744"/>
                  <a:pt x="3037" y="16785"/>
                  <a:pt x="2847" y="16785"/>
                </a:cubicBezTo>
                <a:cubicBezTo>
                  <a:pt x="2660" y="16785"/>
                  <a:pt x="2473" y="16744"/>
                  <a:pt x="2326" y="16666"/>
                </a:cubicBezTo>
                <a:lnTo>
                  <a:pt x="2326" y="16666"/>
                </a:lnTo>
                <a:lnTo>
                  <a:pt x="3534" y="17364"/>
                </a:lnTo>
                <a:cubicBezTo>
                  <a:pt x="3557" y="17377"/>
                  <a:pt x="3588" y="17391"/>
                  <a:pt x="3619" y="17400"/>
                </a:cubicBezTo>
                <a:cubicBezTo>
                  <a:pt x="3625" y="17405"/>
                  <a:pt x="3632" y="17408"/>
                  <a:pt x="3639" y="17408"/>
                </a:cubicBezTo>
                <a:cubicBezTo>
                  <a:pt x="3707" y="17428"/>
                  <a:pt x="3782" y="17438"/>
                  <a:pt x="3853" y="17438"/>
                </a:cubicBezTo>
                <a:cubicBezTo>
                  <a:pt x="3972" y="17438"/>
                  <a:pt x="4088" y="17414"/>
                  <a:pt x="4176" y="17364"/>
                </a:cubicBezTo>
                <a:lnTo>
                  <a:pt x="32755" y="864"/>
                </a:lnTo>
                <a:cubicBezTo>
                  <a:pt x="32932" y="762"/>
                  <a:pt x="32932" y="596"/>
                  <a:pt x="32755" y="490"/>
                </a:cubicBezTo>
                <a:lnTo>
                  <a:pt x="3190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flipH="1">
            <a:off x="8469624" y="3159413"/>
            <a:ext cx="14312" cy="3533"/>
          </a:xfrm>
          <a:custGeom>
            <a:avLst/>
            <a:gdLst/>
            <a:ahLst/>
            <a:cxnLst/>
            <a:rect l="l" t="t" r="r" b="b"/>
            <a:pathLst>
              <a:path w="320" h="79" extrusionOk="0">
                <a:moveTo>
                  <a:pt x="1" y="1"/>
                </a:moveTo>
                <a:lnTo>
                  <a:pt x="1" y="1"/>
                </a:lnTo>
                <a:cubicBezTo>
                  <a:pt x="86" y="51"/>
                  <a:pt x="205" y="78"/>
                  <a:pt x="320" y="78"/>
                </a:cubicBezTo>
                <a:cubicBezTo>
                  <a:pt x="205" y="78"/>
                  <a:pt x="89" y="51"/>
                  <a:pt x="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flipH="1">
            <a:off x="8469624" y="3005379"/>
            <a:ext cx="180197" cy="157566"/>
          </a:xfrm>
          <a:custGeom>
            <a:avLst/>
            <a:gdLst/>
            <a:ahLst/>
            <a:cxnLst/>
            <a:rect l="l" t="t" r="r" b="b"/>
            <a:pathLst>
              <a:path w="4029" h="3523" extrusionOk="0">
                <a:moveTo>
                  <a:pt x="258" y="0"/>
                </a:moveTo>
                <a:cubicBezTo>
                  <a:pt x="109" y="119"/>
                  <a:pt x="1" y="333"/>
                  <a:pt x="1" y="514"/>
                </a:cubicBezTo>
                <a:lnTo>
                  <a:pt x="1" y="931"/>
                </a:lnTo>
                <a:cubicBezTo>
                  <a:pt x="1" y="1122"/>
                  <a:pt x="126" y="1350"/>
                  <a:pt x="286" y="1466"/>
                </a:cubicBezTo>
                <a:cubicBezTo>
                  <a:pt x="296" y="1476"/>
                  <a:pt x="310" y="1482"/>
                  <a:pt x="324" y="1489"/>
                </a:cubicBezTo>
                <a:lnTo>
                  <a:pt x="3710" y="3445"/>
                </a:lnTo>
                <a:cubicBezTo>
                  <a:pt x="3798" y="3495"/>
                  <a:pt x="3914" y="3522"/>
                  <a:pt x="4029" y="3522"/>
                </a:cubicBezTo>
                <a:lnTo>
                  <a:pt x="4029" y="2359"/>
                </a:lnTo>
                <a:cubicBezTo>
                  <a:pt x="3958" y="2359"/>
                  <a:pt x="3883" y="2346"/>
                  <a:pt x="3815" y="2326"/>
                </a:cubicBezTo>
                <a:cubicBezTo>
                  <a:pt x="3808" y="2326"/>
                  <a:pt x="3801" y="2323"/>
                  <a:pt x="3795" y="2318"/>
                </a:cubicBezTo>
                <a:cubicBezTo>
                  <a:pt x="3764" y="2309"/>
                  <a:pt x="3737" y="2295"/>
                  <a:pt x="3710" y="2282"/>
                </a:cubicBezTo>
                <a:lnTo>
                  <a:pt x="2489" y="1578"/>
                </a:lnTo>
                <a:cubicBezTo>
                  <a:pt x="2489" y="1578"/>
                  <a:pt x="2486" y="1578"/>
                  <a:pt x="2486" y="1574"/>
                </a:cubicBezTo>
                <a:lnTo>
                  <a:pt x="1543" y="1030"/>
                </a:lnTo>
                <a:lnTo>
                  <a:pt x="1540" y="1030"/>
                </a:lnTo>
                <a:lnTo>
                  <a:pt x="324" y="327"/>
                </a:lnTo>
                <a:cubicBezTo>
                  <a:pt x="299" y="313"/>
                  <a:pt x="279" y="296"/>
                  <a:pt x="258" y="283"/>
                </a:cubicBezTo>
                <a:cubicBezTo>
                  <a:pt x="201" y="228"/>
                  <a:pt x="177" y="164"/>
                  <a:pt x="194" y="99"/>
                </a:cubicBezTo>
                <a:cubicBezTo>
                  <a:pt x="205" y="65"/>
                  <a:pt x="225" y="31"/>
                  <a:pt x="25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flipH="1">
            <a:off x="8479150" y="3009807"/>
            <a:ext cx="162799" cy="99603"/>
          </a:xfrm>
          <a:custGeom>
            <a:avLst/>
            <a:gdLst/>
            <a:ahLst/>
            <a:cxnLst/>
            <a:rect l="l" t="t" r="r" b="b"/>
            <a:pathLst>
              <a:path w="3640" h="2227" extrusionOk="0">
                <a:moveTo>
                  <a:pt x="3619" y="2219"/>
                </a:moveTo>
                <a:cubicBezTo>
                  <a:pt x="3625" y="2224"/>
                  <a:pt x="3632" y="2227"/>
                  <a:pt x="3639" y="2227"/>
                </a:cubicBezTo>
                <a:cubicBezTo>
                  <a:pt x="3632" y="2227"/>
                  <a:pt x="3625" y="2224"/>
                  <a:pt x="3619" y="2219"/>
                </a:cubicBezTo>
                <a:close/>
                <a:moveTo>
                  <a:pt x="18" y="0"/>
                </a:moveTo>
                <a:cubicBezTo>
                  <a:pt x="1" y="65"/>
                  <a:pt x="25" y="129"/>
                  <a:pt x="82" y="184"/>
                </a:cubicBezTo>
                <a:cubicBezTo>
                  <a:pt x="25" y="129"/>
                  <a:pt x="1" y="65"/>
                  <a:pt x="18" y="0"/>
                </a:cubicBezTo>
                <a:close/>
              </a:path>
            </a:pathLst>
          </a:custGeom>
          <a:solidFill>
            <a:srgbClr val="70D3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flipH="1">
            <a:off x="7208424" y="729935"/>
            <a:ext cx="1485809" cy="2351685"/>
          </a:xfrm>
          <a:custGeom>
            <a:avLst/>
            <a:gdLst/>
            <a:ahLst/>
            <a:cxnLst/>
            <a:rect l="l" t="t" r="r" b="b"/>
            <a:pathLst>
              <a:path w="33221" h="52581" extrusionOk="0">
                <a:moveTo>
                  <a:pt x="29207" y="1"/>
                </a:moveTo>
                <a:cubicBezTo>
                  <a:pt x="29013" y="1"/>
                  <a:pt x="28819" y="44"/>
                  <a:pt x="28671" y="131"/>
                </a:cubicBezTo>
                <a:lnTo>
                  <a:pt x="521" y="16382"/>
                </a:lnTo>
                <a:cubicBezTo>
                  <a:pt x="225" y="16552"/>
                  <a:pt x="1" y="16970"/>
                  <a:pt x="21" y="17310"/>
                </a:cubicBezTo>
                <a:lnTo>
                  <a:pt x="1962" y="50978"/>
                </a:lnTo>
                <a:cubicBezTo>
                  <a:pt x="1982" y="51322"/>
                  <a:pt x="2241" y="51736"/>
                  <a:pt x="2536" y="51906"/>
                </a:cubicBezTo>
                <a:lnTo>
                  <a:pt x="3479" y="52450"/>
                </a:lnTo>
                <a:cubicBezTo>
                  <a:pt x="3627" y="52537"/>
                  <a:pt x="3820" y="52580"/>
                  <a:pt x="4015" y="52580"/>
                </a:cubicBezTo>
                <a:cubicBezTo>
                  <a:pt x="4209" y="52580"/>
                  <a:pt x="4403" y="52537"/>
                  <a:pt x="4553" y="52450"/>
                </a:cubicBezTo>
                <a:lnTo>
                  <a:pt x="32700" y="36199"/>
                </a:lnTo>
                <a:cubicBezTo>
                  <a:pt x="32996" y="36029"/>
                  <a:pt x="33220" y="35611"/>
                  <a:pt x="33203" y="35271"/>
                </a:cubicBezTo>
                <a:lnTo>
                  <a:pt x="31258" y="1603"/>
                </a:lnTo>
                <a:cubicBezTo>
                  <a:pt x="31238" y="1259"/>
                  <a:pt x="30983" y="845"/>
                  <a:pt x="30687" y="675"/>
                </a:cubicBezTo>
                <a:lnTo>
                  <a:pt x="29742" y="131"/>
                </a:lnTo>
                <a:cubicBezTo>
                  <a:pt x="29594" y="44"/>
                  <a:pt x="29400" y="1"/>
                  <a:pt x="29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flipH="1">
            <a:off x="7296800" y="730024"/>
            <a:ext cx="1390769" cy="802724"/>
          </a:xfrm>
          <a:custGeom>
            <a:avLst/>
            <a:gdLst/>
            <a:ahLst/>
            <a:cxnLst/>
            <a:rect l="l" t="t" r="r" b="b"/>
            <a:pathLst>
              <a:path w="31096" h="17948" extrusionOk="0">
                <a:moveTo>
                  <a:pt x="29060" y="1"/>
                </a:moveTo>
                <a:cubicBezTo>
                  <a:pt x="28866" y="1"/>
                  <a:pt x="28671" y="43"/>
                  <a:pt x="28522" y="129"/>
                </a:cubicBezTo>
                <a:lnTo>
                  <a:pt x="372" y="16380"/>
                </a:lnTo>
                <a:cubicBezTo>
                  <a:pt x="225" y="16468"/>
                  <a:pt x="93" y="16614"/>
                  <a:pt x="1" y="16785"/>
                </a:cubicBezTo>
                <a:lnTo>
                  <a:pt x="2017" y="17947"/>
                </a:lnTo>
                <a:cubicBezTo>
                  <a:pt x="2106" y="17780"/>
                  <a:pt x="2238" y="17631"/>
                  <a:pt x="2387" y="17543"/>
                </a:cubicBezTo>
                <a:lnTo>
                  <a:pt x="30535" y="1291"/>
                </a:lnTo>
                <a:cubicBezTo>
                  <a:pt x="30622" y="1242"/>
                  <a:pt x="30706" y="1219"/>
                  <a:pt x="30781" y="1219"/>
                </a:cubicBezTo>
                <a:cubicBezTo>
                  <a:pt x="30938" y="1219"/>
                  <a:pt x="31057" y="1322"/>
                  <a:pt x="31096" y="1509"/>
                </a:cubicBezTo>
                <a:cubicBezTo>
                  <a:pt x="31045" y="1189"/>
                  <a:pt x="30810" y="833"/>
                  <a:pt x="30542" y="673"/>
                </a:cubicBezTo>
                <a:lnTo>
                  <a:pt x="29593" y="125"/>
                </a:lnTo>
                <a:cubicBezTo>
                  <a:pt x="29446" y="42"/>
                  <a:pt x="29253" y="1"/>
                  <a:pt x="2906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flipH="1">
            <a:off x="7208424" y="784500"/>
            <a:ext cx="1395644" cy="2294616"/>
          </a:xfrm>
          <a:custGeom>
            <a:avLst/>
            <a:gdLst/>
            <a:ahLst/>
            <a:cxnLst/>
            <a:rect l="l" t="t" r="r" b="b"/>
            <a:pathLst>
              <a:path w="31205" h="51305" extrusionOk="0">
                <a:moveTo>
                  <a:pt x="28915" y="0"/>
                </a:moveTo>
                <a:cubicBezTo>
                  <a:pt x="28840" y="0"/>
                  <a:pt x="28757" y="24"/>
                  <a:pt x="28671" y="73"/>
                </a:cubicBezTo>
                <a:lnTo>
                  <a:pt x="520" y="16325"/>
                </a:lnTo>
                <a:cubicBezTo>
                  <a:pt x="225" y="16494"/>
                  <a:pt x="1" y="16913"/>
                  <a:pt x="21" y="17252"/>
                </a:cubicBezTo>
                <a:lnTo>
                  <a:pt x="1962" y="50921"/>
                </a:lnTo>
                <a:cubicBezTo>
                  <a:pt x="1977" y="51164"/>
                  <a:pt x="2109" y="51305"/>
                  <a:pt x="2291" y="51305"/>
                </a:cubicBezTo>
                <a:cubicBezTo>
                  <a:pt x="2366" y="51305"/>
                  <a:pt x="2449" y="51281"/>
                  <a:pt x="2537" y="51230"/>
                </a:cubicBezTo>
                <a:lnTo>
                  <a:pt x="30684" y="34979"/>
                </a:lnTo>
                <a:cubicBezTo>
                  <a:pt x="30980" y="34809"/>
                  <a:pt x="31204" y="34391"/>
                  <a:pt x="31187" y="34051"/>
                </a:cubicBezTo>
                <a:lnTo>
                  <a:pt x="29242" y="383"/>
                </a:lnTo>
                <a:cubicBezTo>
                  <a:pt x="29228" y="139"/>
                  <a:pt x="29096" y="0"/>
                  <a:pt x="28915"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flipH="1">
            <a:off x="7658402" y="881375"/>
            <a:ext cx="721056" cy="513667"/>
          </a:xfrm>
          <a:custGeom>
            <a:avLst/>
            <a:gdLst/>
            <a:ahLst/>
            <a:cxnLst/>
            <a:rect l="l" t="t" r="r" b="b"/>
            <a:pathLst>
              <a:path w="16122" h="11485" extrusionOk="0">
                <a:moveTo>
                  <a:pt x="12092" y="0"/>
                </a:moveTo>
                <a:cubicBezTo>
                  <a:pt x="12010" y="0"/>
                  <a:pt x="11928" y="19"/>
                  <a:pt x="11866" y="56"/>
                </a:cubicBezTo>
                <a:lnTo>
                  <a:pt x="224" y="6774"/>
                </a:lnTo>
                <a:cubicBezTo>
                  <a:pt x="102" y="6849"/>
                  <a:pt x="0" y="7022"/>
                  <a:pt x="0" y="7165"/>
                </a:cubicBezTo>
                <a:lnTo>
                  <a:pt x="3" y="9232"/>
                </a:lnTo>
                <a:lnTo>
                  <a:pt x="1006" y="8651"/>
                </a:lnTo>
                <a:lnTo>
                  <a:pt x="3022" y="9814"/>
                </a:lnTo>
                <a:lnTo>
                  <a:pt x="3022" y="10718"/>
                </a:lnTo>
                <a:cubicBezTo>
                  <a:pt x="3022" y="10861"/>
                  <a:pt x="3124" y="11038"/>
                  <a:pt x="3250" y="11109"/>
                </a:cubicBezTo>
                <a:lnTo>
                  <a:pt x="3805" y="11428"/>
                </a:lnTo>
                <a:cubicBezTo>
                  <a:pt x="3868" y="11466"/>
                  <a:pt x="3949" y="11485"/>
                  <a:pt x="4031" y="11485"/>
                </a:cubicBezTo>
                <a:cubicBezTo>
                  <a:pt x="4112" y="11485"/>
                  <a:pt x="4194" y="11466"/>
                  <a:pt x="4257" y="11428"/>
                </a:cubicBezTo>
                <a:lnTo>
                  <a:pt x="15897" y="4711"/>
                </a:lnTo>
                <a:cubicBezTo>
                  <a:pt x="16024" y="4636"/>
                  <a:pt x="16122" y="4462"/>
                  <a:pt x="16122" y="4319"/>
                </a:cubicBezTo>
                <a:lnTo>
                  <a:pt x="16122" y="2511"/>
                </a:lnTo>
                <a:cubicBezTo>
                  <a:pt x="16122" y="2368"/>
                  <a:pt x="16020" y="2194"/>
                  <a:pt x="15897" y="2120"/>
                </a:cubicBezTo>
                <a:lnTo>
                  <a:pt x="12318" y="56"/>
                </a:lnTo>
                <a:cubicBezTo>
                  <a:pt x="12255" y="19"/>
                  <a:pt x="12173" y="0"/>
                  <a:pt x="120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flipH="1">
            <a:off x="7658402" y="977534"/>
            <a:ext cx="540725" cy="417463"/>
          </a:xfrm>
          <a:custGeom>
            <a:avLst/>
            <a:gdLst/>
            <a:ahLst/>
            <a:cxnLst/>
            <a:rect l="l" t="t" r="r" b="b"/>
            <a:pathLst>
              <a:path w="12090" h="9334" extrusionOk="0">
                <a:moveTo>
                  <a:pt x="11903" y="0"/>
                </a:moveTo>
                <a:cubicBezTo>
                  <a:pt x="11988" y="68"/>
                  <a:pt x="11975" y="170"/>
                  <a:pt x="11865" y="231"/>
                </a:cubicBezTo>
                <a:lnTo>
                  <a:pt x="225" y="6953"/>
                </a:lnTo>
                <a:cubicBezTo>
                  <a:pt x="164" y="6987"/>
                  <a:pt x="82" y="7008"/>
                  <a:pt x="1" y="7008"/>
                </a:cubicBezTo>
                <a:lnTo>
                  <a:pt x="1" y="9333"/>
                </a:lnTo>
                <a:cubicBezTo>
                  <a:pt x="82" y="9333"/>
                  <a:pt x="160" y="9316"/>
                  <a:pt x="225" y="9282"/>
                </a:cubicBezTo>
                <a:lnTo>
                  <a:pt x="11865" y="2557"/>
                </a:lnTo>
                <a:cubicBezTo>
                  <a:pt x="11988" y="2486"/>
                  <a:pt x="12090" y="2312"/>
                  <a:pt x="12090" y="2169"/>
                </a:cubicBezTo>
                <a:lnTo>
                  <a:pt x="12090" y="361"/>
                </a:lnTo>
                <a:cubicBezTo>
                  <a:pt x="12090" y="235"/>
                  <a:pt x="12012" y="82"/>
                  <a:pt x="11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flipH="1">
            <a:off x="7662964" y="881375"/>
            <a:ext cx="711933" cy="409547"/>
          </a:xfrm>
          <a:custGeom>
            <a:avLst/>
            <a:gdLst/>
            <a:ahLst/>
            <a:cxnLst/>
            <a:rect l="l" t="t" r="r" b="b"/>
            <a:pathLst>
              <a:path w="15918" h="9157" extrusionOk="0">
                <a:moveTo>
                  <a:pt x="11990" y="0"/>
                </a:moveTo>
                <a:cubicBezTo>
                  <a:pt x="11908" y="0"/>
                  <a:pt x="11826" y="19"/>
                  <a:pt x="11764" y="56"/>
                </a:cubicBezTo>
                <a:lnTo>
                  <a:pt x="122" y="6774"/>
                </a:lnTo>
                <a:cubicBezTo>
                  <a:pt x="0" y="6849"/>
                  <a:pt x="0" y="6964"/>
                  <a:pt x="122" y="7036"/>
                </a:cubicBezTo>
                <a:lnTo>
                  <a:pt x="3703" y="9103"/>
                </a:lnTo>
                <a:cubicBezTo>
                  <a:pt x="3766" y="9138"/>
                  <a:pt x="3847" y="9156"/>
                  <a:pt x="3929" y="9156"/>
                </a:cubicBezTo>
                <a:cubicBezTo>
                  <a:pt x="4010" y="9156"/>
                  <a:pt x="4092" y="9138"/>
                  <a:pt x="4155" y="9103"/>
                </a:cubicBezTo>
                <a:lnTo>
                  <a:pt x="15795" y="2381"/>
                </a:lnTo>
                <a:cubicBezTo>
                  <a:pt x="15918" y="2310"/>
                  <a:pt x="15918" y="2194"/>
                  <a:pt x="15795" y="2120"/>
                </a:cubicBezTo>
                <a:lnTo>
                  <a:pt x="12216" y="56"/>
                </a:lnTo>
                <a:cubicBezTo>
                  <a:pt x="12153" y="19"/>
                  <a:pt x="12071" y="0"/>
                  <a:pt x="11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flipH="1">
            <a:off x="8100106" y="1530652"/>
            <a:ext cx="355877" cy="436784"/>
          </a:xfrm>
          <a:custGeom>
            <a:avLst/>
            <a:gdLst/>
            <a:ahLst/>
            <a:cxnLst/>
            <a:rect l="l" t="t" r="r" b="b"/>
            <a:pathLst>
              <a:path w="7957" h="9766" extrusionOk="0">
                <a:moveTo>
                  <a:pt x="5495" y="1"/>
                </a:moveTo>
                <a:cubicBezTo>
                  <a:pt x="4955" y="1"/>
                  <a:pt x="4354" y="172"/>
                  <a:pt x="3727" y="532"/>
                </a:cubicBezTo>
                <a:cubicBezTo>
                  <a:pt x="1609" y="1756"/>
                  <a:pt x="1" y="4697"/>
                  <a:pt x="140" y="7097"/>
                </a:cubicBezTo>
                <a:cubicBezTo>
                  <a:pt x="239" y="8791"/>
                  <a:pt x="1176" y="9765"/>
                  <a:pt x="2463" y="9765"/>
                </a:cubicBezTo>
                <a:cubicBezTo>
                  <a:pt x="3003" y="9765"/>
                  <a:pt x="3604" y="9594"/>
                  <a:pt x="4231" y="9232"/>
                </a:cubicBezTo>
                <a:cubicBezTo>
                  <a:pt x="6348" y="8008"/>
                  <a:pt x="7956" y="5068"/>
                  <a:pt x="7817" y="2667"/>
                </a:cubicBezTo>
                <a:cubicBezTo>
                  <a:pt x="7719" y="973"/>
                  <a:pt x="6782" y="1"/>
                  <a:pt x="54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flipH="1">
            <a:off x="8168043" y="1530697"/>
            <a:ext cx="121249" cy="218437"/>
          </a:xfrm>
          <a:custGeom>
            <a:avLst/>
            <a:gdLst/>
            <a:ahLst/>
            <a:cxnLst/>
            <a:rect l="l" t="t" r="r" b="b"/>
            <a:pathLst>
              <a:path w="2711" h="4884" extrusionOk="0">
                <a:moveTo>
                  <a:pt x="1768" y="0"/>
                </a:moveTo>
                <a:cubicBezTo>
                  <a:pt x="1227" y="0"/>
                  <a:pt x="626" y="171"/>
                  <a:pt x="0" y="535"/>
                </a:cubicBezTo>
                <a:lnTo>
                  <a:pt x="252" y="4883"/>
                </a:lnTo>
                <a:lnTo>
                  <a:pt x="2710" y="204"/>
                </a:lnTo>
                <a:cubicBezTo>
                  <a:pt x="2428" y="69"/>
                  <a:pt x="2108" y="0"/>
                  <a:pt x="1768"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flipH="1">
            <a:off x="8103953" y="1561736"/>
            <a:ext cx="34662" cy="222328"/>
          </a:xfrm>
          <a:custGeom>
            <a:avLst/>
            <a:gdLst/>
            <a:ahLst/>
            <a:cxnLst/>
            <a:rect l="l" t="t" r="r" b="b"/>
            <a:pathLst>
              <a:path w="775" h="4971" extrusionOk="0">
                <a:moveTo>
                  <a:pt x="0" y="0"/>
                </a:moveTo>
                <a:lnTo>
                  <a:pt x="0" y="0"/>
                </a:lnTo>
                <a:cubicBezTo>
                  <a:pt x="412" y="456"/>
                  <a:pt x="674" y="1122"/>
                  <a:pt x="721" y="1972"/>
                </a:cubicBezTo>
                <a:cubicBezTo>
                  <a:pt x="674" y="1122"/>
                  <a:pt x="412" y="453"/>
                  <a:pt x="0" y="0"/>
                </a:cubicBezTo>
                <a:close/>
                <a:moveTo>
                  <a:pt x="721" y="1976"/>
                </a:moveTo>
                <a:cubicBezTo>
                  <a:pt x="775" y="2937"/>
                  <a:pt x="551" y="3983"/>
                  <a:pt x="129" y="4971"/>
                </a:cubicBezTo>
                <a:cubicBezTo>
                  <a:pt x="554" y="3983"/>
                  <a:pt x="775" y="2937"/>
                  <a:pt x="721" y="1976"/>
                </a:cubicBezTo>
                <a:close/>
              </a:path>
            </a:pathLst>
          </a:custGeom>
          <a:solidFill>
            <a:srgbClr val="C0C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flipH="1">
            <a:off x="8103908" y="1539821"/>
            <a:ext cx="174159" cy="244243"/>
          </a:xfrm>
          <a:custGeom>
            <a:avLst/>
            <a:gdLst/>
            <a:ahLst/>
            <a:cxnLst/>
            <a:rect l="l" t="t" r="r" b="b"/>
            <a:pathLst>
              <a:path w="3894" h="5461" extrusionOk="0">
                <a:moveTo>
                  <a:pt x="2459" y="0"/>
                </a:moveTo>
                <a:lnTo>
                  <a:pt x="1" y="4679"/>
                </a:lnTo>
                <a:lnTo>
                  <a:pt x="3247" y="5461"/>
                </a:lnTo>
                <a:cubicBezTo>
                  <a:pt x="3669" y="4472"/>
                  <a:pt x="3894" y="3424"/>
                  <a:pt x="3839" y="2462"/>
                </a:cubicBezTo>
                <a:cubicBezTo>
                  <a:pt x="3792" y="1612"/>
                  <a:pt x="3530" y="946"/>
                  <a:pt x="3118" y="490"/>
                </a:cubicBezTo>
                <a:cubicBezTo>
                  <a:pt x="2932" y="280"/>
                  <a:pt x="2707" y="116"/>
                  <a:pt x="24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flipH="1">
            <a:off x="7407808" y="1157598"/>
            <a:ext cx="613538" cy="390628"/>
          </a:xfrm>
          <a:custGeom>
            <a:avLst/>
            <a:gdLst/>
            <a:ahLst/>
            <a:cxnLst/>
            <a:rect l="l" t="t" r="r" b="b"/>
            <a:pathLst>
              <a:path w="13718" h="8734" extrusionOk="0">
                <a:moveTo>
                  <a:pt x="13487" y="0"/>
                </a:moveTo>
                <a:cubicBezTo>
                  <a:pt x="13442" y="0"/>
                  <a:pt x="13392" y="15"/>
                  <a:pt x="13341" y="44"/>
                </a:cubicBezTo>
                <a:lnTo>
                  <a:pt x="313" y="7564"/>
                </a:lnTo>
                <a:cubicBezTo>
                  <a:pt x="135" y="7666"/>
                  <a:pt x="0" y="7914"/>
                  <a:pt x="13" y="8122"/>
                </a:cubicBezTo>
                <a:lnTo>
                  <a:pt x="33" y="8502"/>
                </a:lnTo>
                <a:cubicBezTo>
                  <a:pt x="41" y="8649"/>
                  <a:pt x="120" y="8733"/>
                  <a:pt x="229" y="8733"/>
                </a:cubicBezTo>
                <a:cubicBezTo>
                  <a:pt x="274" y="8733"/>
                  <a:pt x="324" y="8719"/>
                  <a:pt x="377" y="8689"/>
                </a:cubicBezTo>
                <a:cubicBezTo>
                  <a:pt x="2233" y="7619"/>
                  <a:pt x="11546" y="2243"/>
                  <a:pt x="13402" y="1169"/>
                </a:cubicBezTo>
                <a:cubicBezTo>
                  <a:pt x="13582" y="1067"/>
                  <a:pt x="13718" y="819"/>
                  <a:pt x="13704" y="611"/>
                </a:cubicBezTo>
                <a:lnTo>
                  <a:pt x="13684" y="231"/>
                </a:lnTo>
                <a:cubicBezTo>
                  <a:pt x="13677" y="84"/>
                  <a:pt x="13596" y="0"/>
                  <a:pt x="13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flipH="1">
            <a:off x="7972685" y="1610889"/>
            <a:ext cx="41728" cy="64717"/>
          </a:xfrm>
          <a:custGeom>
            <a:avLst/>
            <a:gdLst/>
            <a:ahLst/>
            <a:cxnLst/>
            <a:rect l="l" t="t" r="r" b="b"/>
            <a:pathLst>
              <a:path w="933" h="1447" extrusionOk="0">
                <a:moveTo>
                  <a:pt x="758" y="1"/>
                </a:moveTo>
                <a:cubicBezTo>
                  <a:pt x="729" y="1"/>
                  <a:pt x="695" y="10"/>
                  <a:pt x="661" y="30"/>
                </a:cubicBezTo>
                <a:lnTo>
                  <a:pt x="208" y="292"/>
                </a:lnTo>
                <a:cubicBezTo>
                  <a:pt x="90" y="360"/>
                  <a:pt x="1" y="526"/>
                  <a:pt x="8" y="663"/>
                </a:cubicBezTo>
                <a:lnTo>
                  <a:pt x="42" y="1295"/>
                </a:lnTo>
                <a:cubicBezTo>
                  <a:pt x="47" y="1391"/>
                  <a:pt x="100" y="1446"/>
                  <a:pt x="172" y="1446"/>
                </a:cubicBezTo>
                <a:cubicBezTo>
                  <a:pt x="202" y="1446"/>
                  <a:pt x="235" y="1437"/>
                  <a:pt x="269" y="1417"/>
                </a:cubicBezTo>
                <a:lnTo>
                  <a:pt x="725" y="1156"/>
                </a:lnTo>
                <a:cubicBezTo>
                  <a:pt x="845" y="1088"/>
                  <a:pt x="933" y="921"/>
                  <a:pt x="926" y="785"/>
                </a:cubicBezTo>
                <a:lnTo>
                  <a:pt x="889" y="156"/>
                </a:lnTo>
                <a:cubicBezTo>
                  <a:pt x="883" y="57"/>
                  <a:pt x="831" y="1"/>
                  <a:pt x="7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flipH="1">
            <a:off x="7400786" y="1282874"/>
            <a:ext cx="527844" cy="341162"/>
          </a:xfrm>
          <a:custGeom>
            <a:avLst/>
            <a:gdLst/>
            <a:ahLst/>
            <a:cxnLst/>
            <a:rect l="l" t="t" r="r" b="b"/>
            <a:pathLst>
              <a:path w="11802" h="7628" extrusionOk="0">
                <a:moveTo>
                  <a:pt x="11569" y="1"/>
                </a:moveTo>
                <a:cubicBezTo>
                  <a:pt x="11525" y="1"/>
                  <a:pt x="11475" y="15"/>
                  <a:pt x="11424" y="44"/>
                </a:cubicBezTo>
                <a:lnTo>
                  <a:pt x="314" y="6456"/>
                </a:lnTo>
                <a:cubicBezTo>
                  <a:pt x="137" y="6558"/>
                  <a:pt x="0" y="6810"/>
                  <a:pt x="11" y="7014"/>
                </a:cubicBezTo>
                <a:lnTo>
                  <a:pt x="31" y="7398"/>
                </a:lnTo>
                <a:cubicBezTo>
                  <a:pt x="41" y="7542"/>
                  <a:pt x="120" y="7627"/>
                  <a:pt x="228" y="7627"/>
                </a:cubicBezTo>
                <a:cubicBezTo>
                  <a:pt x="273" y="7627"/>
                  <a:pt x="323" y="7612"/>
                  <a:pt x="375" y="7581"/>
                </a:cubicBezTo>
                <a:lnTo>
                  <a:pt x="11488" y="1170"/>
                </a:lnTo>
                <a:cubicBezTo>
                  <a:pt x="11665" y="1068"/>
                  <a:pt x="11801" y="820"/>
                  <a:pt x="11788" y="612"/>
                </a:cubicBezTo>
                <a:lnTo>
                  <a:pt x="11767" y="231"/>
                </a:lnTo>
                <a:cubicBezTo>
                  <a:pt x="11757" y="84"/>
                  <a:pt x="11678" y="1"/>
                  <a:pt x="115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flipH="1">
            <a:off x="7967049" y="1737283"/>
            <a:ext cx="41728" cy="64672"/>
          </a:xfrm>
          <a:custGeom>
            <a:avLst/>
            <a:gdLst/>
            <a:ahLst/>
            <a:cxnLst/>
            <a:rect l="l" t="t" r="r" b="b"/>
            <a:pathLst>
              <a:path w="933" h="1446" extrusionOk="0">
                <a:moveTo>
                  <a:pt x="758" y="0"/>
                </a:moveTo>
                <a:cubicBezTo>
                  <a:pt x="728" y="0"/>
                  <a:pt x="695" y="10"/>
                  <a:pt x="661" y="29"/>
                </a:cubicBezTo>
                <a:lnTo>
                  <a:pt x="209" y="291"/>
                </a:lnTo>
                <a:cubicBezTo>
                  <a:pt x="89" y="359"/>
                  <a:pt x="1" y="526"/>
                  <a:pt x="8" y="662"/>
                </a:cubicBezTo>
                <a:lnTo>
                  <a:pt x="41" y="1294"/>
                </a:lnTo>
                <a:cubicBezTo>
                  <a:pt x="47" y="1390"/>
                  <a:pt x="101" y="1446"/>
                  <a:pt x="173" y="1446"/>
                </a:cubicBezTo>
                <a:cubicBezTo>
                  <a:pt x="203" y="1446"/>
                  <a:pt x="236" y="1436"/>
                  <a:pt x="270" y="1416"/>
                </a:cubicBezTo>
                <a:lnTo>
                  <a:pt x="722" y="1158"/>
                </a:lnTo>
                <a:cubicBezTo>
                  <a:pt x="841" y="1087"/>
                  <a:pt x="932" y="920"/>
                  <a:pt x="923" y="784"/>
                </a:cubicBezTo>
                <a:lnTo>
                  <a:pt x="888" y="155"/>
                </a:lnTo>
                <a:cubicBezTo>
                  <a:pt x="884" y="56"/>
                  <a:pt x="831" y="0"/>
                  <a:pt x="75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flipH="1">
            <a:off x="7967497" y="1737372"/>
            <a:ext cx="40968" cy="64672"/>
          </a:xfrm>
          <a:custGeom>
            <a:avLst/>
            <a:gdLst/>
            <a:ahLst/>
            <a:cxnLst/>
            <a:rect l="l" t="t" r="r" b="b"/>
            <a:pathLst>
              <a:path w="916" h="1446" extrusionOk="0">
                <a:moveTo>
                  <a:pt x="752" y="0"/>
                </a:moveTo>
                <a:cubicBezTo>
                  <a:pt x="721" y="0"/>
                  <a:pt x="687" y="7"/>
                  <a:pt x="654" y="27"/>
                </a:cubicBezTo>
                <a:lnTo>
                  <a:pt x="202" y="289"/>
                </a:lnTo>
                <a:cubicBezTo>
                  <a:pt x="89" y="354"/>
                  <a:pt x="1" y="510"/>
                  <a:pt x="1" y="646"/>
                </a:cubicBezTo>
                <a:lnTo>
                  <a:pt x="1" y="660"/>
                </a:lnTo>
                <a:lnTo>
                  <a:pt x="34" y="1292"/>
                </a:lnTo>
                <a:cubicBezTo>
                  <a:pt x="42" y="1387"/>
                  <a:pt x="92" y="1445"/>
                  <a:pt x="167" y="1445"/>
                </a:cubicBezTo>
                <a:cubicBezTo>
                  <a:pt x="198" y="1445"/>
                  <a:pt x="229" y="1435"/>
                  <a:pt x="263" y="1414"/>
                </a:cubicBezTo>
                <a:lnTo>
                  <a:pt x="715" y="1156"/>
                </a:lnTo>
                <a:cubicBezTo>
                  <a:pt x="830" y="1088"/>
                  <a:pt x="916" y="932"/>
                  <a:pt x="916" y="799"/>
                </a:cubicBezTo>
                <a:lnTo>
                  <a:pt x="916" y="782"/>
                </a:lnTo>
                <a:lnTo>
                  <a:pt x="881" y="153"/>
                </a:lnTo>
                <a:cubicBezTo>
                  <a:pt x="878" y="55"/>
                  <a:pt x="823" y="0"/>
                  <a:pt x="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flipH="1">
            <a:off x="7395151" y="1409267"/>
            <a:ext cx="528023" cy="341207"/>
          </a:xfrm>
          <a:custGeom>
            <a:avLst/>
            <a:gdLst/>
            <a:ahLst/>
            <a:cxnLst/>
            <a:rect l="l" t="t" r="r" b="b"/>
            <a:pathLst>
              <a:path w="11806" h="7629" extrusionOk="0">
                <a:moveTo>
                  <a:pt x="11575" y="0"/>
                </a:moveTo>
                <a:cubicBezTo>
                  <a:pt x="11531" y="0"/>
                  <a:pt x="11482" y="14"/>
                  <a:pt x="11431" y="43"/>
                </a:cubicBezTo>
                <a:lnTo>
                  <a:pt x="314" y="6459"/>
                </a:lnTo>
                <a:cubicBezTo>
                  <a:pt x="137" y="6561"/>
                  <a:pt x="1" y="6812"/>
                  <a:pt x="15" y="7016"/>
                </a:cubicBezTo>
                <a:lnTo>
                  <a:pt x="35" y="7401"/>
                </a:lnTo>
                <a:cubicBezTo>
                  <a:pt x="42" y="7545"/>
                  <a:pt x="121" y="7628"/>
                  <a:pt x="230" y="7628"/>
                </a:cubicBezTo>
                <a:cubicBezTo>
                  <a:pt x="276" y="7628"/>
                  <a:pt x="326" y="7614"/>
                  <a:pt x="379" y="7584"/>
                </a:cubicBezTo>
                <a:lnTo>
                  <a:pt x="11493" y="1173"/>
                </a:lnTo>
                <a:cubicBezTo>
                  <a:pt x="11669" y="1067"/>
                  <a:pt x="11805" y="818"/>
                  <a:pt x="11795" y="614"/>
                </a:cubicBezTo>
                <a:lnTo>
                  <a:pt x="11771" y="231"/>
                </a:lnTo>
                <a:cubicBezTo>
                  <a:pt x="11764" y="85"/>
                  <a:pt x="11684" y="0"/>
                  <a:pt x="11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flipH="1">
            <a:off x="7961459" y="1864795"/>
            <a:ext cx="41863" cy="64583"/>
          </a:xfrm>
          <a:custGeom>
            <a:avLst/>
            <a:gdLst/>
            <a:ahLst/>
            <a:cxnLst/>
            <a:rect l="l" t="t" r="r" b="b"/>
            <a:pathLst>
              <a:path w="936" h="1444" extrusionOk="0">
                <a:moveTo>
                  <a:pt x="760" y="0"/>
                </a:moveTo>
                <a:cubicBezTo>
                  <a:pt x="729" y="0"/>
                  <a:pt x="696" y="10"/>
                  <a:pt x="661" y="31"/>
                </a:cubicBezTo>
                <a:lnTo>
                  <a:pt x="209" y="293"/>
                </a:lnTo>
                <a:cubicBezTo>
                  <a:pt x="90" y="360"/>
                  <a:pt x="1" y="527"/>
                  <a:pt x="8" y="663"/>
                </a:cubicBezTo>
                <a:lnTo>
                  <a:pt x="42" y="1292"/>
                </a:lnTo>
                <a:cubicBezTo>
                  <a:pt x="47" y="1389"/>
                  <a:pt x="100" y="1444"/>
                  <a:pt x="172" y="1444"/>
                </a:cubicBezTo>
                <a:cubicBezTo>
                  <a:pt x="202" y="1444"/>
                  <a:pt x="235" y="1434"/>
                  <a:pt x="270" y="1415"/>
                </a:cubicBezTo>
                <a:lnTo>
                  <a:pt x="725" y="1153"/>
                </a:lnTo>
                <a:cubicBezTo>
                  <a:pt x="845" y="1085"/>
                  <a:pt x="936" y="918"/>
                  <a:pt x="926" y="782"/>
                </a:cubicBezTo>
                <a:lnTo>
                  <a:pt x="892" y="153"/>
                </a:lnTo>
                <a:cubicBezTo>
                  <a:pt x="885" y="57"/>
                  <a:pt x="832" y="0"/>
                  <a:pt x="76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flipH="1">
            <a:off x="7961727" y="1864795"/>
            <a:ext cx="41236" cy="64628"/>
          </a:xfrm>
          <a:custGeom>
            <a:avLst/>
            <a:gdLst/>
            <a:ahLst/>
            <a:cxnLst/>
            <a:rect l="l" t="t" r="r" b="b"/>
            <a:pathLst>
              <a:path w="922" h="1445" extrusionOk="0">
                <a:moveTo>
                  <a:pt x="752" y="1"/>
                </a:moveTo>
                <a:cubicBezTo>
                  <a:pt x="721" y="1"/>
                  <a:pt x="691" y="10"/>
                  <a:pt x="653" y="31"/>
                </a:cubicBezTo>
                <a:lnTo>
                  <a:pt x="201" y="293"/>
                </a:lnTo>
                <a:cubicBezTo>
                  <a:pt x="85" y="357"/>
                  <a:pt x="0" y="514"/>
                  <a:pt x="0" y="646"/>
                </a:cubicBezTo>
                <a:lnTo>
                  <a:pt x="0" y="663"/>
                </a:lnTo>
                <a:lnTo>
                  <a:pt x="34" y="1292"/>
                </a:lnTo>
                <a:cubicBezTo>
                  <a:pt x="41" y="1388"/>
                  <a:pt x="92" y="1445"/>
                  <a:pt x="167" y="1445"/>
                </a:cubicBezTo>
                <a:cubicBezTo>
                  <a:pt x="194" y="1445"/>
                  <a:pt x="228" y="1435"/>
                  <a:pt x="262" y="1415"/>
                </a:cubicBezTo>
                <a:lnTo>
                  <a:pt x="717" y="1153"/>
                </a:lnTo>
                <a:cubicBezTo>
                  <a:pt x="833" y="1088"/>
                  <a:pt x="921" y="932"/>
                  <a:pt x="918" y="796"/>
                </a:cubicBezTo>
                <a:lnTo>
                  <a:pt x="918" y="782"/>
                </a:lnTo>
                <a:lnTo>
                  <a:pt x="884" y="153"/>
                </a:lnTo>
                <a:cubicBezTo>
                  <a:pt x="877" y="54"/>
                  <a:pt x="82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flipH="1">
            <a:off x="7389694" y="1536690"/>
            <a:ext cx="527844" cy="341162"/>
          </a:xfrm>
          <a:custGeom>
            <a:avLst/>
            <a:gdLst/>
            <a:ahLst/>
            <a:cxnLst/>
            <a:rect l="l" t="t" r="r" b="b"/>
            <a:pathLst>
              <a:path w="11802" h="7628" extrusionOk="0">
                <a:moveTo>
                  <a:pt x="11570" y="0"/>
                </a:moveTo>
                <a:cubicBezTo>
                  <a:pt x="11525" y="0"/>
                  <a:pt x="11476" y="14"/>
                  <a:pt x="11424" y="44"/>
                </a:cubicBezTo>
                <a:lnTo>
                  <a:pt x="314" y="6459"/>
                </a:lnTo>
                <a:cubicBezTo>
                  <a:pt x="137" y="6561"/>
                  <a:pt x="0" y="6813"/>
                  <a:pt x="11" y="7017"/>
                </a:cubicBezTo>
                <a:lnTo>
                  <a:pt x="31" y="7398"/>
                </a:lnTo>
                <a:cubicBezTo>
                  <a:pt x="41" y="7543"/>
                  <a:pt x="121" y="7628"/>
                  <a:pt x="231" y="7628"/>
                </a:cubicBezTo>
                <a:cubicBezTo>
                  <a:pt x="275" y="7628"/>
                  <a:pt x="324" y="7614"/>
                  <a:pt x="375" y="7585"/>
                </a:cubicBezTo>
                <a:lnTo>
                  <a:pt x="11489" y="1172"/>
                </a:lnTo>
                <a:cubicBezTo>
                  <a:pt x="11665" y="1067"/>
                  <a:pt x="11802" y="819"/>
                  <a:pt x="11788" y="615"/>
                </a:cubicBezTo>
                <a:lnTo>
                  <a:pt x="11767" y="230"/>
                </a:lnTo>
                <a:cubicBezTo>
                  <a:pt x="11760" y="85"/>
                  <a:pt x="11680" y="0"/>
                  <a:pt x="115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flipH="1">
            <a:off x="8117594" y="1947044"/>
            <a:ext cx="273270" cy="217095"/>
          </a:xfrm>
          <a:custGeom>
            <a:avLst/>
            <a:gdLst/>
            <a:ahLst/>
            <a:cxnLst/>
            <a:rect l="l" t="t" r="r" b="b"/>
            <a:pathLst>
              <a:path w="6110" h="4854" extrusionOk="0">
                <a:moveTo>
                  <a:pt x="5850" y="1"/>
                </a:moveTo>
                <a:cubicBezTo>
                  <a:pt x="5806" y="1"/>
                  <a:pt x="5756" y="15"/>
                  <a:pt x="5705" y="45"/>
                </a:cubicBezTo>
                <a:lnTo>
                  <a:pt x="313" y="3163"/>
                </a:lnTo>
                <a:cubicBezTo>
                  <a:pt x="136" y="3268"/>
                  <a:pt x="1" y="3516"/>
                  <a:pt x="14" y="3720"/>
                </a:cubicBezTo>
                <a:lnTo>
                  <a:pt x="65" y="4624"/>
                </a:lnTo>
                <a:cubicBezTo>
                  <a:pt x="74" y="4768"/>
                  <a:pt x="154" y="4853"/>
                  <a:pt x="262" y="4853"/>
                </a:cubicBezTo>
                <a:cubicBezTo>
                  <a:pt x="307" y="4853"/>
                  <a:pt x="357" y="4839"/>
                  <a:pt x="408" y="4807"/>
                </a:cubicBezTo>
                <a:lnTo>
                  <a:pt x="5800" y="1691"/>
                </a:lnTo>
                <a:cubicBezTo>
                  <a:pt x="5977" y="1589"/>
                  <a:pt x="6110" y="1336"/>
                  <a:pt x="6100" y="1132"/>
                </a:cubicBezTo>
                <a:lnTo>
                  <a:pt x="6048" y="232"/>
                </a:lnTo>
                <a:cubicBezTo>
                  <a:pt x="6039" y="85"/>
                  <a:pt x="5959"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flipH="1">
            <a:off x="8056007" y="2208151"/>
            <a:ext cx="385038" cy="258779"/>
          </a:xfrm>
          <a:custGeom>
            <a:avLst/>
            <a:gdLst/>
            <a:ahLst/>
            <a:cxnLst/>
            <a:rect l="l" t="t" r="r" b="b"/>
            <a:pathLst>
              <a:path w="8609" h="5786" extrusionOk="0">
                <a:moveTo>
                  <a:pt x="8375" y="1"/>
                </a:moveTo>
                <a:cubicBezTo>
                  <a:pt x="8331" y="1"/>
                  <a:pt x="8282" y="15"/>
                  <a:pt x="8231" y="44"/>
                </a:cubicBezTo>
                <a:lnTo>
                  <a:pt x="313" y="4617"/>
                </a:lnTo>
                <a:cubicBezTo>
                  <a:pt x="136" y="4719"/>
                  <a:pt x="1" y="4971"/>
                  <a:pt x="14" y="5175"/>
                </a:cubicBezTo>
                <a:lnTo>
                  <a:pt x="34" y="5558"/>
                </a:lnTo>
                <a:cubicBezTo>
                  <a:pt x="44" y="5703"/>
                  <a:pt x="123" y="5786"/>
                  <a:pt x="232" y="5786"/>
                </a:cubicBezTo>
                <a:cubicBezTo>
                  <a:pt x="276" y="5786"/>
                  <a:pt x="326" y="5772"/>
                  <a:pt x="378" y="5742"/>
                </a:cubicBezTo>
                <a:lnTo>
                  <a:pt x="8296" y="1173"/>
                </a:lnTo>
                <a:cubicBezTo>
                  <a:pt x="8473" y="1067"/>
                  <a:pt x="8609" y="819"/>
                  <a:pt x="8595" y="615"/>
                </a:cubicBezTo>
                <a:lnTo>
                  <a:pt x="8575" y="231"/>
                </a:lnTo>
                <a:cubicBezTo>
                  <a:pt x="8565" y="86"/>
                  <a:pt x="8485" y="1"/>
                  <a:pt x="8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flipH="1">
            <a:off x="8048270" y="2342416"/>
            <a:ext cx="385038" cy="258779"/>
          </a:xfrm>
          <a:custGeom>
            <a:avLst/>
            <a:gdLst/>
            <a:ahLst/>
            <a:cxnLst/>
            <a:rect l="l" t="t" r="r" b="b"/>
            <a:pathLst>
              <a:path w="8609" h="5786" extrusionOk="0">
                <a:moveTo>
                  <a:pt x="8378" y="0"/>
                </a:moveTo>
                <a:cubicBezTo>
                  <a:pt x="8333" y="0"/>
                  <a:pt x="8283" y="14"/>
                  <a:pt x="8232" y="44"/>
                </a:cubicBezTo>
                <a:lnTo>
                  <a:pt x="313" y="4621"/>
                </a:lnTo>
                <a:cubicBezTo>
                  <a:pt x="137" y="4723"/>
                  <a:pt x="1" y="4971"/>
                  <a:pt x="14" y="5178"/>
                </a:cubicBezTo>
                <a:lnTo>
                  <a:pt x="35" y="5555"/>
                </a:lnTo>
                <a:cubicBezTo>
                  <a:pt x="44" y="5700"/>
                  <a:pt x="125" y="5786"/>
                  <a:pt x="235" y="5786"/>
                </a:cubicBezTo>
                <a:cubicBezTo>
                  <a:pt x="279" y="5786"/>
                  <a:pt x="328" y="5772"/>
                  <a:pt x="378" y="5743"/>
                </a:cubicBezTo>
                <a:lnTo>
                  <a:pt x="8296" y="1169"/>
                </a:lnTo>
                <a:cubicBezTo>
                  <a:pt x="8477" y="1067"/>
                  <a:pt x="8609" y="816"/>
                  <a:pt x="8599" y="612"/>
                </a:cubicBezTo>
                <a:lnTo>
                  <a:pt x="8575" y="228"/>
                </a:lnTo>
                <a:cubicBezTo>
                  <a:pt x="8568" y="83"/>
                  <a:pt x="8487" y="0"/>
                  <a:pt x="8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flipH="1">
            <a:off x="8040488" y="2476547"/>
            <a:ext cx="384903" cy="258824"/>
          </a:xfrm>
          <a:custGeom>
            <a:avLst/>
            <a:gdLst/>
            <a:ahLst/>
            <a:cxnLst/>
            <a:rect l="l" t="t" r="r" b="b"/>
            <a:pathLst>
              <a:path w="8606" h="5787" extrusionOk="0">
                <a:moveTo>
                  <a:pt x="8374" y="0"/>
                </a:moveTo>
                <a:cubicBezTo>
                  <a:pt x="8329" y="0"/>
                  <a:pt x="8280" y="14"/>
                  <a:pt x="8228" y="44"/>
                </a:cubicBezTo>
                <a:lnTo>
                  <a:pt x="313" y="4624"/>
                </a:lnTo>
                <a:cubicBezTo>
                  <a:pt x="133" y="4729"/>
                  <a:pt x="1" y="4977"/>
                  <a:pt x="10" y="5184"/>
                </a:cubicBezTo>
                <a:lnTo>
                  <a:pt x="31" y="5559"/>
                </a:lnTo>
                <a:cubicBezTo>
                  <a:pt x="41" y="5703"/>
                  <a:pt x="120" y="5786"/>
                  <a:pt x="229" y="5786"/>
                </a:cubicBezTo>
                <a:cubicBezTo>
                  <a:pt x="275" y="5786"/>
                  <a:pt x="325" y="5772"/>
                  <a:pt x="378" y="5742"/>
                </a:cubicBezTo>
                <a:lnTo>
                  <a:pt x="8292" y="1173"/>
                </a:lnTo>
                <a:cubicBezTo>
                  <a:pt x="8473" y="1067"/>
                  <a:pt x="8606" y="819"/>
                  <a:pt x="8595" y="615"/>
                </a:cubicBezTo>
                <a:lnTo>
                  <a:pt x="8571" y="230"/>
                </a:lnTo>
                <a:cubicBezTo>
                  <a:pt x="8564" y="85"/>
                  <a:pt x="8484" y="0"/>
                  <a:pt x="8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flipH="1">
            <a:off x="8032616" y="2610768"/>
            <a:ext cx="385038" cy="258824"/>
          </a:xfrm>
          <a:custGeom>
            <a:avLst/>
            <a:gdLst/>
            <a:ahLst/>
            <a:cxnLst/>
            <a:rect l="l" t="t" r="r" b="b"/>
            <a:pathLst>
              <a:path w="8609" h="5787" extrusionOk="0">
                <a:moveTo>
                  <a:pt x="8378" y="1"/>
                </a:moveTo>
                <a:cubicBezTo>
                  <a:pt x="8333" y="1"/>
                  <a:pt x="8283" y="15"/>
                  <a:pt x="8232" y="45"/>
                </a:cubicBezTo>
                <a:lnTo>
                  <a:pt x="314" y="4628"/>
                </a:lnTo>
                <a:cubicBezTo>
                  <a:pt x="137" y="4730"/>
                  <a:pt x="1" y="4981"/>
                  <a:pt x="11" y="5185"/>
                </a:cubicBezTo>
                <a:lnTo>
                  <a:pt x="35" y="5556"/>
                </a:lnTo>
                <a:cubicBezTo>
                  <a:pt x="42" y="5702"/>
                  <a:pt x="122" y="5786"/>
                  <a:pt x="232" y="5786"/>
                </a:cubicBezTo>
                <a:cubicBezTo>
                  <a:pt x="277" y="5786"/>
                  <a:pt x="326" y="5773"/>
                  <a:pt x="378" y="5743"/>
                </a:cubicBezTo>
                <a:lnTo>
                  <a:pt x="8296" y="1171"/>
                </a:lnTo>
                <a:cubicBezTo>
                  <a:pt x="8473" y="1069"/>
                  <a:pt x="8609" y="816"/>
                  <a:pt x="8596" y="612"/>
                </a:cubicBezTo>
                <a:lnTo>
                  <a:pt x="8575" y="228"/>
                </a:lnTo>
                <a:cubicBezTo>
                  <a:pt x="8566" y="84"/>
                  <a:pt x="8486" y="1"/>
                  <a:pt x="83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flipH="1">
            <a:off x="7854387" y="2178811"/>
            <a:ext cx="96427" cy="334632"/>
          </a:xfrm>
          <a:custGeom>
            <a:avLst/>
            <a:gdLst/>
            <a:ahLst/>
            <a:cxnLst/>
            <a:rect l="l" t="t" r="r" b="b"/>
            <a:pathLst>
              <a:path w="2156" h="7482" extrusionOk="0">
                <a:moveTo>
                  <a:pt x="1596" y="0"/>
                </a:moveTo>
                <a:cubicBezTo>
                  <a:pt x="1551" y="0"/>
                  <a:pt x="1501" y="14"/>
                  <a:pt x="1449" y="44"/>
                </a:cubicBezTo>
                <a:lnTo>
                  <a:pt x="313" y="700"/>
                </a:lnTo>
                <a:cubicBezTo>
                  <a:pt x="132" y="805"/>
                  <a:pt x="0" y="1053"/>
                  <a:pt x="10" y="1257"/>
                </a:cubicBezTo>
                <a:lnTo>
                  <a:pt x="364" y="7251"/>
                </a:lnTo>
                <a:cubicBezTo>
                  <a:pt x="371" y="7397"/>
                  <a:pt x="451" y="7481"/>
                  <a:pt x="561" y="7481"/>
                </a:cubicBezTo>
                <a:cubicBezTo>
                  <a:pt x="606" y="7481"/>
                  <a:pt x="656" y="7468"/>
                  <a:pt x="708" y="7438"/>
                </a:cubicBezTo>
                <a:lnTo>
                  <a:pt x="1846" y="6779"/>
                </a:lnTo>
                <a:cubicBezTo>
                  <a:pt x="2023" y="6677"/>
                  <a:pt x="2156" y="6429"/>
                  <a:pt x="2145" y="6222"/>
                </a:cubicBezTo>
                <a:lnTo>
                  <a:pt x="1795" y="231"/>
                </a:lnTo>
                <a:cubicBezTo>
                  <a:pt x="1786" y="84"/>
                  <a:pt x="1706" y="0"/>
                  <a:pt x="15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flipH="1">
            <a:off x="7849825" y="2529905"/>
            <a:ext cx="80639" cy="59618"/>
          </a:xfrm>
          <a:custGeom>
            <a:avLst/>
            <a:gdLst/>
            <a:ahLst/>
            <a:cxnLst/>
            <a:rect l="l" t="t" r="r" b="b"/>
            <a:pathLst>
              <a:path w="1803" h="1333" extrusionOk="0">
                <a:moveTo>
                  <a:pt x="1636" y="0"/>
                </a:moveTo>
                <a:cubicBezTo>
                  <a:pt x="1583" y="0"/>
                  <a:pt x="1521" y="19"/>
                  <a:pt x="1456" y="57"/>
                </a:cubicBezTo>
                <a:lnTo>
                  <a:pt x="317" y="714"/>
                </a:lnTo>
                <a:cubicBezTo>
                  <a:pt x="140" y="816"/>
                  <a:pt x="1" y="1027"/>
                  <a:pt x="11" y="1179"/>
                </a:cubicBezTo>
                <a:cubicBezTo>
                  <a:pt x="15" y="1278"/>
                  <a:pt x="78" y="1332"/>
                  <a:pt x="168" y="1332"/>
                </a:cubicBezTo>
                <a:cubicBezTo>
                  <a:pt x="220" y="1332"/>
                  <a:pt x="282" y="1314"/>
                  <a:pt x="347" y="1275"/>
                </a:cubicBezTo>
                <a:lnTo>
                  <a:pt x="1486" y="619"/>
                </a:lnTo>
                <a:cubicBezTo>
                  <a:pt x="1667" y="517"/>
                  <a:pt x="1803" y="306"/>
                  <a:pt x="1792" y="153"/>
                </a:cubicBezTo>
                <a:cubicBezTo>
                  <a:pt x="1788" y="54"/>
                  <a:pt x="1726" y="0"/>
                  <a:pt x="1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flipH="1">
            <a:off x="7680452" y="2205691"/>
            <a:ext cx="89092" cy="207121"/>
          </a:xfrm>
          <a:custGeom>
            <a:avLst/>
            <a:gdLst/>
            <a:ahLst/>
            <a:cxnLst/>
            <a:rect l="l" t="t" r="r" b="b"/>
            <a:pathLst>
              <a:path w="1992" h="4631" extrusionOk="0">
                <a:moveTo>
                  <a:pt x="1597" y="1"/>
                </a:moveTo>
                <a:cubicBezTo>
                  <a:pt x="1553" y="1"/>
                  <a:pt x="1503" y="15"/>
                  <a:pt x="1452" y="44"/>
                </a:cubicBezTo>
                <a:lnTo>
                  <a:pt x="313" y="701"/>
                </a:lnTo>
                <a:cubicBezTo>
                  <a:pt x="136" y="807"/>
                  <a:pt x="0" y="1055"/>
                  <a:pt x="13" y="1259"/>
                </a:cubicBezTo>
                <a:lnTo>
                  <a:pt x="197" y="4403"/>
                </a:lnTo>
                <a:cubicBezTo>
                  <a:pt x="204" y="4548"/>
                  <a:pt x="285" y="4631"/>
                  <a:pt x="394" y="4631"/>
                </a:cubicBezTo>
                <a:cubicBezTo>
                  <a:pt x="439" y="4631"/>
                  <a:pt x="489" y="4617"/>
                  <a:pt x="540" y="4587"/>
                </a:cubicBezTo>
                <a:lnTo>
                  <a:pt x="1679" y="3931"/>
                </a:lnTo>
                <a:cubicBezTo>
                  <a:pt x="1856" y="3829"/>
                  <a:pt x="1992" y="3578"/>
                  <a:pt x="1979" y="3374"/>
                </a:cubicBezTo>
                <a:lnTo>
                  <a:pt x="1795" y="232"/>
                </a:lnTo>
                <a:cubicBezTo>
                  <a:pt x="1788" y="85"/>
                  <a:pt x="1707" y="1"/>
                  <a:pt x="159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flipH="1">
            <a:off x="7681033" y="2205691"/>
            <a:ext cx="87929" cy="207121"/>
          </a:xfrm>
          <a:custGeom>
            <a:avLst/>
            <a:gdLst/>
            <a:ahLst/>
            <a:cxnLst/>
            <a:rect l="l" t="t" r="r" b="b"/>
            <a:pathLst>
              <a:path w="1966" h="4631" extrusionOk="0">
                <a:moveTo>
                  <a:pt x="1585" y="0"/>
                </a:moveTo>
                <a:cubicBezTo>
                  <a:pt x="1541" y="0"/>
                  <a:pt x="1489" y="14"/>
                  <a:pt x="1439" y="44"/>
                </a:cubicBezTo>
                <a:lnTo>
                  <a:pt x="300" y="701"/>
                </a:lnTo>
                <a:cubicBezTo>
                  <a:pt x="130" y="799"/>
                  <a:pt x="0" y="1034"/>
                  <a:pt x="0" y="1235"/>
                </a:cubicBezTo>
                <a:lnTo>
                  <a:pt x="0" y="1259"/>
                </a:lnTo>
                <a:lnTo>
                  <a:pt x="184" y="4403"/>
                </a:lnTo>
                <a:cubicBezTo>
                  <a:pt x="191" y="4549"/>
                  <a:pt x="273" y="4631"/>
                  <a:pt x="381" y="4631"/>
                </a:cubicBezTo>
                <a:cubicBezTo>
                  <a:pt x="425" y="4631"/>
                  <a:pt x="477" y="4618"/>
                  <a:pt x="527" y="4587"/>
                </a:cubicBezTo>
                <a:lnTo>
                  <a:pt x="1666" y="3931"/>
                </a:lnTo>
                <a:cubicBezTo>
                  <a:pt x="1836" y="3832"/>
                  <a:pt x="1966" y="3601"/>
                  <a:pt x="1966" y="3400"/>
                </a:cubicBezTo>
                <a:lnTo>
                  <a:pt x="1966" y="3374"/>
                </a:lnTo>
                <a:lnTo>
                  <a:pt x="1782" y="232"/>
                </a:lnTo>
                <a:cubicBezTo>
                  <a:pt x="1775" y="85"/>
                  <a:pt x="1693" y="0"/>
                  <a:pt x="15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flipH="1">
            <a:off x="7676024" y="2429317"/>
            <a:ext cx="80639" cy="59618"/>
          </a:xfrm>
          <a:custGeom>
            <a:avLst/>
            <a:gdLst/>
            <a:ahLst/>
            <a:cxnLst/>
            <a:rect l="l" t="t" r="r" b="b"/>
            <a:pathLst>
              <a:path w="1803" h="1333" extrusionOk="0">
                <a:moveTo>
                  <a:pt x="1634" y="1"/>
                </a:moveTo>
                <a:cubicBezTo>
                  <a:pt x="1582" y="1"/>
                  <a:pt x="1521" y="19"/>
                  <a:pt x="1456" y="56"/>
                </a:cubicBezTo>
                <a:lnTo>
                  <a:pt x="317" y="712"/>
                </a:lnTo>
                <a:cubicBezTo>
                  <a:pt x="140" y="817"/>
                  <a:pt x="1" y="1025"/>
                  <a:pt x="11" y="1181"/>
                </a:cubicBezTo>
                <a:cubicBezTo>
                  <a:pt x="17" y="1280"/>
                  <a:pt x="79" y="1333"/>
                  <a:pt x="169" y="1333"/>
                </a:cubicBezTo>
                <a:cubicBezTo>
                  <a:pt x="222" y="1333"/>
                  <a:pt x="284" y="1314"/>
                  <a:pt x="351" y="1277"/>
                </a:cubicBezTo>
                <a:lnTo>
                  <a:pt x="1487" y="621"/>
                </a:lnTo>
                <a:cubicBezTo>
                  <a:pt x="1666" y="519"/>
                  <a:pt x="1803" y="307"/>
                  <a:pt x="1793" y="151"/>
                </a:cubicBezTo>
                <a:cubicBezTo>
                  <a:pt x="1788" y="54"/>
                  <a:pt x="1725" y="1"/>
                  <a:pt x="1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9"/>
          <p:cNvSpPr/>
          <p:nvPr/>
        </p:nvSpPr>
        <p:spPr>
          <a:xfrm flipH="1">
            <a:off x="7506606" y="1900664"/>
            <a:ext cx="100273" cy="411649"/>
          </a:xfrm>
          <a:custGeom>
            <a:avLst/>
            <a:gdLst/>
            <a:ahLst/>
            <a:cxnLst/>
            <a:rect l="l" t="t" r="r" b="b"/>
            <a:pathLst>
              <a:path w="2242" h="9204" extrusionOk="0">
                <a:moveTo>
                  <a:pt x="1597" y="1"/>
                </a:moveTo>
                <a:cubicBezTo>
                  <a:pt x="1552" y="1"/>
                  <a:pt x="1501" y="15"/>
                  <a:pt x="1449" y="45"/>
                </a:cubicBezTo>
                <a:lnTo>
                  <a:pt x="313" y="701"/>
                </a:lnTo>
                <a:cubicBezTo>
                  <a:pt x="133" y="806"/>
                  <a:pt x="1" y="1055"/>
                  <a:pt x="10" y="1259"/>
                </a:cubicBezTo>
                <a:lnTo>
                  <a:pt x="446" y="8973"/>
                </a:lnTo>
                <a:cubicBezTo>
                  <a:pt x="455" y="9120"/>
                  <a:pt x="535" y="9204"/>
                  <a:pt x="644" y="9204"/>
                </a:cubicBezTo>
                <a:cubicBezTo>
                  <a:pt x="689" y="9204"/>
                  <a:pt x="738" y="9189"/>
                  <a:pt x="790" y="9160"/>
                </a:cubicBezTo>
                <a:lnTo>
                  <a:pt x="1928" y="8504"/>
                </a:lnTo>
                <a:cubicBezTo>
                  <a:pt x="2105" y="8398"/>
                  <a:pt x="2241" y="8150"/>
                  <a:pt x="2231" y="7946"/>
                </a:cubicBezTo>
                <a:lnTo>
                  <a:pt x="1792" y="232"/>
                </a:lnTo>
                <a:cubicBezTo>
                  <a:pt x="1785" y="85"/>
                  <a:pt x="1706" y="1"/>
                  <a:pt x="159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9"/>
          <p:cNvSpPr/>
          <p:nvPr/>
        </p:nvSpPr>
        <p:spPr>
          <a:xfrm flipH="1">
            <a:off x="7507098" y="1900664"/>
            <a:ext cx="99334" cy="411649"/>
          </a:xfrm>
          <a:custGeom>
            <a:avLst/>
            <a:gdLst/>
            <a:ahLst/>
            <a:cxnLst/>
            <a:rect l="l" t="t" r="r" b="b"/>
            <a:pathLst>
              <a:path w="2221" h="9204" extrusionOk="0">
                <a:moveTo>
                  <a:pt x="1588" y="1"/>
                </a:moveTo>
                <a:cubicBezTo>
                  <a:pt x="1541" y="1"/>
                  <a:pt x="1494" y="14"/>
                  <a:pt x="1439" y="45"/>
                </a:cubicBezTo>
                <a:lnTo>
                  <a:pt x="303" y="701"/>
                </a:lnTo>
                <a:cubicBezTo>
                  <a:pt x="130" y="799"/>
                  <a:pt x="0" y="1034"/>
                  <a:pt x="0" y="1234"/>
                </a:cubicBezTo>
                <a:lnTo>
                  <a:pt x="0" y="1259"/>
                </a:lnTo>
                <a:lnTo>
                  <a:pt x="436" y="8973"/>
                </a:lnTo>
                <a:cubicBezTo>
                  <a:pt x="446" y="9119"/>
                  <a:pt x="524" y="9204"/>
                  <a:pt x="633" y="9204"/>
                </a:cubicBezTo>
                <a:cubicBezTo>
                  <a:pt x="678" y="9204"/>
                  <a:pt x="728" y="9190"/>
                  <a:pt x="780" y="9160"/>
                </a:cubicBezTo>
                <a:lnTo>
                  <a:pt x="1918" y="8504"/>
                </a:lnTo>
                <a:cubicBezTo>
                  <a:pt x="2088" y="8405"/>
                  <a:pt x="2221" y="8170"/>
                  <a:pt x="2221" y="7970"/>
                </a:cubicBezTo>
                <a:lnTo>
                  <a:pt x="2221" y="7946"/>
                </a:lnTo>
                <a:lnTo>
                  <a:pt x="1782" y="232"/>
                </a:lnTo>
                <a:cubicBezTo>
                  <a:pt x="1775" y="85"/>
                  <a:pt x="1698" y="1"/>
                  <a:pt x="1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9"/>
          <p:cNvSpPr/>
          <p:nvPr/>
        </p:nvSpPr>
        <p:spPr>
          <a:xfrm flipH="1">
            <a:off x="7502223" y="2328775"/>
            <a:ext cx="80505" cy="59618"/>
          </a:xfrm>
          <a:custGeom>
            <a:avLst/>
            <a:gdLst/>
            <a:ahLst/>
            <a:cxnLst/>
            <a:rect l="l" t="t" r="r" b="b"/>
            <a:pathLst>
              <a:path w="1800" h="1333" extrusionOk="0">
                <a:moveTo>
                  <a:pt x="1633" y="1"/>
                </a:moveTo>
                <a:cubicBezTo>
                  <a:pt x="1580" y="1"/>
                  <a:pt x="1518" y="19"/>
                  <a:pt x="1453" y="57"/>
                </a:cubicBezTo>
                <a:lnTo>
                  <a:pt x="314" y="713"/>
                </a:lnTo>
                <a:cubicBezTo>
                  <a:pt x="137" y="815"/>
                  <a:pt x="1" y="1025"/>
                  <a:pt x="8" y="1182"/>
                </a:cubicBezTo>
                <a:cubicBezTo>
                  <a:pt x="14" y="1279"/>
                  <a:pt x="77" y="1333"/>
                  <a:pt x="168" y="1333"/>
                </a:cubicBezTo>
                <a:cubicBezTo>
                  <a:pt x="220" y="1333"/>
                  <a:pt x="282" y="1315"/>
                  <a:pt x="348" y="1278"/>
                </a:cubicBezTo>
                <a:lnTo>
                  <a:pt x="1487" y="617"/>
                </a:lnTo>
                <a:cubicBezTo>
                  <a:pt x="1664" y="515"/>
                  <a:pt x="1800" y="308"/>
                  <a:pt x="1793" y="152"/>
                </a:cubicBezTo>
                <a:cubicBezTo>
                  <a:pt x="1786" y="54"/>
                  <a:pt x="1723"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9"/>
          <p:cNvSpPr/>
          <p:nvPr/>
        </p:nvSpPr>
        <p:spPr>
          <a:xfrm flipH="1">
            <a:off x="7332849" y="1952456"/>
            <a:ext cx="91418" cy="259316"/>
          </a:xfrm>
          <a:custGeom>
            <a:avLst/>
            <a:gdLst/>
            <a:ahLst/>
            <a:cxnLst/>
            <a:rect l="l" t="t" r="r" b="b"/>
            <a:pathLst>
              <a:path w="2044" h="5798" extrusionOk="0">
                <a:moveTo>
                  <a:pt x="1601" y="1"/>
                </a:moveTo>
                <a:cubicBezTo>
                  <a:pt x="1555" y="1"/>
                  <a:pt x="1505" y="15"/>
                  <a:pt x="1452" y="46"/>
                </a:cubicBezTo>
                <a:lnTo>
                  <a:pt x="317" y="702"/>
                </a:lnTo>
                <a:cubicBezTo>
                  <a:pt x="137" y="804"/>
                  <a:pt x="1" y="1055"/>
                  <a:pt x="14" y="1259"/>
                </a:cubicBezTo>
                <a:lnTo>
                  <a:pt x="252" y="5568"/>
                </a:lnTo>
                <a:cubicBezTo>
                  <a:pt x="259" y="5713"/>
                  <a:pt x="339" y="5798"/>
                  <a:pt x="448" y="5798"/>
                </a:cubicBezTo>
                <a:cubicBezTo>
                  <a:pt x="492" y="5798"/>
                  <a:pt x="541" y="5784"/>
                  <a:pt x="592" y="5755"/>
                </a:cubicBezTo>
                <a:lnTo>
                  <a:pt x="1731" y="5094"/>
                </a:lnTo>
                <a:cubicBezTo>
                  <a:pt x="1912" y="4992"/>
                  <a:pt x="2044" y="4744"/>
                  <a:pt x="2034" y="4537"/>
                </a:cubicBezTo>
                <a:lnTo>
                  <a:pt x="1796" y="230"/>
                </a:lnTo>
                <a:cubicBezTo>
                  <a:pt x="1789" y="85"/>
                  <a:pt x="1710" y="1"/>
                  <a:pt x="160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9"/>
          <p:cNvSpPr/>
          <p:nvPr/>
        </p:nvSpPr>
        <p:spPr>
          <a:xfrm flipH="1">
            <a:off x="7333296" y="1952546"/>
            <a:ext cx="90345" cy="259271"/>
          </a:xfrm>
          <a:custGeom>
            <a:avLst/>
            <a:gdLst/>
            <a:ahLst/>
            <a:cxnLst/>
            <a:rect l="l" t="t" r="r" b="b"/>
            <a:pathLst>
              <a:path w="2020" h="5797" extrusionOk="0">
                <a:moveTo>
                  <a:pt x="1584" y="0"/>
                </a:moveTo>
                <a:cubicBezTo>
                  <a:pt x="1540" y="0"/>
                  <a:pt x="1493" y="13"/>
                  <a:pt x="1438" y="44"/>
                </a:cubicBezTo>
                <a:lnTo>
                  <a:pt x="303" y="700"/>
                </a:lnTo>
                <a:cubicBezTo>
                  <a:pt x="129" y="799"/>
                  <a:pt x="0" y="1033"/>
                  <a:pt x="0" y="1234"/>
                </a:cubicBezTo>
                <a:lnTo>
                  <a:pt x="0" y="1257"/>
                </a:lnTo>
                <a:lnTo>
                  <a:pt x="238" y="5566"/>
                </a:lnTo>
                <a:cubicBezTo>
                  <a:pt x="245" y="5712"/>
                  <a:pt x="324" y="5797"/>
                  <a:pt x="432" y="5797"/>
                </a:cubicBezTo>
                <a:cubicBezTo>
                  <a:pt x="479" y="5797"/>
                  <a:pt x="528" y="5779"/>
                  <a:pt x="578" y="5753"/>
                </a:cubicBezTo>
                <a:lnTo>
                  <a:pt x="1717" y="5092"/>
                </a:lnTo>
                <a:cubicBezTo>
                  <a:pt x="1890" y="4995"/>
                  <a:pt x="2020" y="4760"/>
                  <a:pt x="2020" y="4559"/>
                </a:cubicBezTo>
                <a:lnTo>
                  <a:pt x="2020" y="4535"/>
                </a:lnTo>
                <a:lnTo>
                  <a:pt x="1782" y="228"/>
                </a:lnTo>
                <a:cubicBezTo>
                  <a:pt x="1775" y="82"/>
                  <a:pt x="1694" y="0"/>
                  <a:pt x="15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9"/>
          <p:cNvSpPr/>
          <p:nvPr/>
        </p:nvSpPr>
        <p:spPr>
          <a:xfrm flipH="1">
            <a:off x="7328287" y="2228188"/>
            <a:ext cx="80594" cy="59663"/>
          </a:xfrm>
          <a:custGeom>
            <a:avLst/>
            <a:gdLst/>
            <a:ahLst/>
            <a:cxnLst/>
            <a:rect l="l" t="t" r="r" b="b"/>
            <a:pathLst>
              <a:path w="1802" h="1334" extrusionOk="0">
                <a:moveTo>
                  <a:pt x="1631" y="0"/>
                </a:moveTo>
                <a:cubicBezTo>
                  <a:pt x="1579" y="0"/>
                  <a:pt x="1517" y="18"/>
                  <a:pt x="1452" y="55"/>
                </a:cubicBezTo>
                <a:lnTo>
                  <a:pt x="313" y="715"/>
                </a:lnTo>
                <a:cubicBezTo>
                  <a:pt x="136" y="817"/>
                  <a:pt x="0" y="1027"/>
                  <a:pt x="7" y="1181"/>
                </a:cubicBezTo>
                <a:cubicBezTo>
                  <a:pt x="13" y="1279"/>
                  <a:pt x="76" y="1333"/>
                  <a:pt x="167" y="1333"/>
                </a:cubicBezTo>
                <a:cubicBezTo>
                  <a:pt x="219" y="1333"/>
                  <a:pt x="282" y="1315"/>
                  <a:pt x="347" y="1275"/>
                </a:cubicBezTo>
                <a:lnTo>
                  <a:pt x="1486" y="619"/>
                </a:lnTo>
                <a:cubicBezTo>
                  <a:pt x="1662" y="517"/>
                  <a:pt x="1802" y="307"/>
                  <a:pt x="1792" y="153"/>
                </a:cubicBezTo>
                <a:cubicBezTo>
                  <a:pt x="1785" y="54"/>
                  <a:pt x="1723" y="0"/>
                  <a:pt x="1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9"/>
          <p:cNvSpPr/>
          <p:nvPr/>
        </p:nvSpPr>
        <p:spPr>
          <a:xfrm flipH="1">
            <a:off x="5890111" y="2436071"/>
            <a:ext cx="257303" cy="278100"/>
          </a:xfrm>
          <a:custGeom>
            <a:avLst/>
            <a:gdLst/>
            <a:ahLst/>
            <a:cxnLst/>
            <a:rect l="l" t="t" r="r" b="b"/>
            <a:pathLst>
              <a:path w="5753" h="6218" extrusionOk="0">
                <a:moveTo>
                  <a:pt x="1934" y="0"/>
                </a:moveTo>
                <a:lnTo>
                  <a:pt x="0" y="1140"/>
                </a:lnTo>
                <a:cubicBezTo>
                  <a:pt x="265" y="1989"/>
                  <a:pt x="755" y="2985"/>
                  <a:pt x="1064" y="3618"/>
                </a:cubicBezTo>
                <a:cubicBezTo>
                  <a:pt x="2037" y="5587"/>
                  <a:pt x="2874" y="6217"/>
                  <a:pt x="3787" y="6217"/>
                </a:cubicBezTo>
                <a:cubicBezTo>
                  <a:pt x="3889" y="6217"/>
                  <a:pt x="3992" y="6209"/>
                  <a:pt x="4096" y="6194"/>
                </a:cubicBezTo>
                <a:cubicBezTo>
                  <a:pt x="5753" y="5963"/>
                  <a:pt x="5637" y="5352"/>
                  <a:pt x="4685" y="4451"/>
                </a:cubicBezTo>
                <a:cubicBezTo>
                  <a:pt x="3981" y="3784"/>
                  <a:pt x="3644" y="3098"/>
                  <a:pt x="3644" y="3098"/>
                </a:cubicBezTo>
                <a:lnTo>
                  <a:pt x="3644" y="3098"/>
                </a:lnTo>
                <a:cubicBezTo>
                  <a:pt x="4015" y="3271"/>
                  <a:pt x="4311" y="3404"/>
                  <a:pt x="4532" y="3441"/>
                </a:cubicBezTo>
                <a:cubicBezTo>
                  <a:pt x="4584" y="3449"/>
                  <a:pt x="4632" y="3453"/>
                  <a:pt x="4678" y="3453"/>
                </a:cubicBezTo>
                <a:cubicBezTo>
                  <a:pt x="5021" y="3453"/>
                  <a:pt x="5193" y="3226"/>
                  <a:pt x="5229" y="3087"/>
                </a:cubicBezTo>
                <a:cubicBezTo>
                  <a:pt x="5259" y="2968"/>
                  <a:pt x="4953" y="2914"/>
                  <a:pt x="4559" y="2598"/>
                </a:cubicBezTo>
                <a:cubicBezTo>
                  <a:pt x="4059" y="2193"/>
                  <a:pt x="3774" y="1846"/>
                  <a:pt x="3142" y="1557"/>
                </a:cubicBezTo>
                <a:cubicBezTo>
                  <a:pt x="2903" y="1449"/>
                  <a:pt x="2400" y="1132"/>
                  <a:pt x="2298" y="895"/>
                </a:cubicBezTo>
                <a:cubicBezTo>
                  <a:pt x="2189" y="650"/>
                  <a:pt x="2067" y="344"/>
                  <a:pt x="1934"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9"/>
          <p:cNvSpPr/>
          <p:nvPr/>
        </p:nvSpPr>
        <p:spPr>
          <a:xfrm flipH="1">
            <a:off x="6044144" y="1627393"/>
            <a:ext cx="276624" cy="869991"/>
          </a:xfrm>
          <a:custGeom>
            <a:avLst/>
            <a:gdLst/>
            <a:ahLst/>
            <a:cxnLst/>
            <a:rect l="l" t="t" r="r" b="b"/>
            <a:pathLst>
              <a:path w="6185" h="19452" extrusionOk="0">
                <a:moveTo>
                  <a:pt x="1108" y="1"/>
                </a:moveTo>
                <a:cubicBezTo>
                  <a:pt x="1108" y="1"/>
                  <a:pt x="707" y="1130"/>
                  <a:pt x="316" y="1796"/>
                </a:cubicBezTo>
                <a:cubicBezTo>
                  <a:pt x="0" y="2334"/>
                  <a:pt x="266" y="10925"/>
                  <a:pt x="425" y="11645"/>
                </a:cubicBezTo>
                <a:cubicBezTo>
                  <a:pt x="585" y="12367"/>
                  <a:pt x="3726" y="19390"/>
                  <a:pt x="3726" y="19390"/>
                </a:cubicBezTo>
                <a:cubicBezTo>
                  <a:pt x="3726" y="19390"/>
                  <a:pt x="3930" y="19451"/>
                  <a:pt x="4250" y="19451"/>
                </a:cubicBezTo>
                <a:cubicBezTo>
                  <a:pt x="4731" y="19451"/>
                  <a:pt x="5476" y="19314"/>
                  <a:pt x="6184" y="18625"/>
                </a:cubicBezTo>
                <a:lnTo>
                  <a:pt x="3848" y="11268"/>
                </a:lnTo>
                <a:lnTo>
                  <a:pt x="3702" y="4998"/>
                </a:lnTo>
                <a:cubicBezTo>
                  <a:pt x="3702" y="4998"/>
                  <a:pt x="3795" y="481"/>
                  <a:pt x="1108"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flipH="1">
            <a:off x="6044144" y="1627393"/>
            <a:ext cx="227069" cy="869991"/>
          </a:xfrm>
          <a:custGeom>
            <a:avLst/>
            <a:gdLst/>
            <a:ahLst/>
            <a:cxnLst/>
            <a:rect l="l" t="t" r="r" b="b"/>
            <a:pathLst>
              <a:path w="5077" h="19452" extrusionOk="0">
                <a:moveTo>
                  <a:pt x="0" y="1"/>
                </a:moveTo>
                <a:lnTo>
                  <a:pt x="0" y="1"/>
                </a:lnTo>
                <a:cubicBezTo>
                  <a:pt x="1687" y="521"/>
                  <a:pt x="1714" y="1589"/>
                  <a:pt x="1894" y="3921"/>
                </a:cubicBezTo>
                <a:cubicBezTo>
                  <a:pt x="2054" y="5941"/>
                  <a:pt x="2152" y="18160"/>
                  <a:pt x="2152" y="18160"/>
                </a:cubicBezTo>
                <a:cubicBezTo>
                  <a:pt x="2132" y="18176"/>
                  <a:pt x="2111" y="18190"/>
                  <a:pt x="2091" y="18207"/>
                </a:cubicBezTo>
                <a:cubicBezTo>
                  <a:pt x="2407" y="18918"/>
                  <a:pt x="2618" y="19390"/>
                  <a:pt x="2618" y="19390"/>
                </a:cubicBezTo>
                <a:cubicBezTo>
                  <a:pt x="2618" y="19390"/>
                  <a:pt x="2822" y="19451"/>
                  <a:pt x="3142" y="19451"/>
                </a:cubicBezTo>
                <a:cubicBezTo>
                  <a:pt x="3621" y="19451"/>
                  <a:pt x="4366" y="19312"/>
                  <a:pt x="5076" y="18625"/>
                </a:cubicBezTo>
                <a:lnTo>
                  <a:pt x="2740" y="11268"/>
                </a:lnTo>
                <a:lnTo>
                  <a:pt x="2594" y="4998"/>
                </a:lnTo>
                <a:lnTo>
                  <a:pt x="2594" y="4948"/>
                </a:lnTo>
                <a:cubicBezTo>
                  <a:pt x="2594" y="4441"/>
                  <a:pt x="2516" y="450"/>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flipH="1">
            <a:off x="6607678" y="3665748"/>
            <a:ext cx="104030" cy="177961"/>
          </a:xfrm>
          <a:custGeom>
            <a:avLst/>
            <a:gdLst/>
            <a:ahLst/>
            <a:cxnLst/>
            <a:rect l="l" t="t" r="r" b="b"/>
            <a:pathLst>
              <a:path w="2326" h="3979" extrusionOk="0">
                <a:moveTo>
                  <a:pt x="0" y="1"/>
                </a:moveTo>
                <a:lnTo>
                  <a:pt x="0" y="3979"/>
                </a:lnTo>
                <a:lnTo>
                  <a:pt x="2326" y="3979"/>
                </a:lnTo>
                <a:lnTo>
                  <a:pt x="2326"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flipH="1">
            <a:off x="6177514" y="3520704"/>
            <a:ext cx="109084" cy="191915"/>
          </a:xfrm>
          <a:custGeom>
            <a:avLst/>
            <a:gdLst/>
            <a:ahLst/>
            <a:cxnLst/>
            <a:rect l="l" t="t" r="r" b="b"/>
            <a:pathLst>
              <a:path w="2439" h="4291" extrusionOk="0">
                <a:moveTo>
                  <a:pt x="1" y="0"/>
                </a:moveTo>
                <a:lnTo>
                  <a:pt x="1" y="4212"/>
                </a:lnTo>
                <a:lnTo>
                  <a:pt x="2323" y="4291"/>
                </a:lnTo>
                <a:lnTo>
                  <a:pt x="2439" y="82"/>
                </a:lnTo>
                <a:lnTo>
                  <a:pt x="1"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flipH="1">
            <a:off x="6164409" y="2374305"/>
            <a:ext cx="574672" cy="1394347"/>
          </a:xfrm>
          <a:custGeom>
            <a:avLst/>
            <a:gdLst/>
            <a:ahLst/>
            <a:cxnLst/>
            <a:rect l="l" t="t" r="r" b="b"/>
            <a:pathLst>
              <a:path w="12849" h="31176" extrusionOk="0">
                <a:moveTo>
                  <a:pt x="12151" y="1"/>
                </a:moveTo>
                <a:lnTo>
                  <a:pt x="938" y="481"/>
                </a:lnTo>
                <a:cubicBezTo>
                  <a:pt x="938" y="2700"/>
                  <a:pt x="786" y="15603"/>
                  <a:pt x="786" y="15603"/>
                </a:cubicBezTo>
                <a:cubicBezTo>
                  <a:pt x="734" y="16238"/>
                  <a:pt x="119" y="17374"/>
                  <a:pt x="72" y="19676"/>
                </a:cubicBezTo>
                <a:cubicBezTo>
                  <a:pt x="0" y="23011"/>
                  <a:pt x="513" y="30868"/>
                  <a:pt x="513" y="30868"/>
                </a:cubicBezTo>
                <a:cubicBezTo>
                  <a:pt x="513" y="30868"/>
                  <a:pt x="1043" y="31175"/>
                  <a:pt x="1844" y="31175"/>
                </a:cubicBezTo>
                <a:cubicBezTo>
                  <a:pt x="2214" y="31175"/>
                  <a:pt x="2641" y="31110"/>
                  <a:pt x="3101" y="30919"/>
                </a:cubicBezTo>
                <a:cubicBezTo>
                  <a:pt x="3101" y="30919"/>
                  <a:pt x="4927" y="19805"/>
                  <a:pt x="5341" y="16504"/>
                </a:cubicBezTo>
                <a:cubicBezTo>
                  <a:pt x="5705" y="13624"/>
                  <a:pt x="6959" y="5934"/>
                  <a:pt x="6959" y="5934"/>
                </a:cubicBezTo>
                <a:lnTo>
                  <a:pt x="8734" y="15670"/>
                </a:lnTo>
                <a:cubicBezTo>
                  <a:pt x="8734" y="15670"/>
                  <a:pt x="8306" y="17387"/>
                  <a:pt x="8448" y="19363"/>
                </a:cubicBezTo>
                <a:cubicBezTo>
                  <a:pt x="8558" y="20889"/>
                  <a:pt x="9972" y="28539"/>
                  <a:pt x="9972" y="28539"/>
                </a:cubicBezTo>
                <a:cubicBezTo>
                  <a:pt x="9972" y="28539"/>
                  <a:pt x="10560" y="28938"/>
                  <a:pt x="11502" y="28938"/>
                </a:cubicBezTo>
                <a:cubicBezTo>
                  <a:pt x="11843" y="28938"/>
                  <a:pt x="12231" y="28886"/>
                  <a:pt x="12654" y="28743"/>
                </a:cubicBezTo>
                <a:cubicBezTo>
                  <a:pt x="12654" y="28743"/>
                  <a:pt x="12790" y="16739"/>
                  <a:pt x="12817" y="15338"/>
                </a:cubicBezTo>
                <a:cubicBezTo>
                  <a:pt x="12848" y="13740"/>
                  <a:pt x="12151" y="1"/>
                  <a:pt x="121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flipH="1">
            <a:off x="6470820" y="3777427"/>
            <a:ext cx="269826" cy="302520"/>
          </a:xfrm>
          <a:custGeom>
            <a:avLst/>
            <a:gdLst/>
            <a:ahLst/>
            <a:cxnLst/>
            <a:rect l="l" t="t" r="r" b="b"/>
            <a:pathLst>
              <a:path w="6033" h="6764" extrusionOk="0">
                <a:moveTo>
                  <a:pt x="631" y="0"/>
                </a:moveTo>
                <a:cubicBezTo>
                  <a:pt x="499" y="0"/>
                  <a:pt x="388" y="433"/>
                  <a:pt x="283" y="829"/>
                </a:cubicBezTo>
                <a:cubicBezTo>
                  <a:pt x="158" y="1305"/>
                  <a:pt x="1" y="1841"/>
                  <a:pt x="198" y="2318"/>
                </a:cubicBezTo>
                <a:cubicBezTo>
                  <a:pt x="307" y="2583"/>
                  <a:pt x="481" y="2814"/>
                  <a:pt x="644" y="3052"/>
                </a:cubicBezTo>
                <a:cubicBezTo>
                  <a:pt x="923" y="3464"/>
                  <a:pt x="1171" y="3912"/>
                  <a:pt x="1225" y="4402"/>
                </a:cubicBezTo>
                <a:cubicBezTo>
                  <a:pt x="1249" y="4619"/>
                  <a:pt x="1239" y="4837"/>
                  <a:pt x="1273" y="5051"/>
                </a:cubicBezTo>
                <a:cubicBezTo>
                  <a:pt x="1392" y="5796"/>
                  <a:pt x="1915" y="6377"/>
                  <a:pt x="2640" y="6588"/>
                </a:cubicBezTo>
                <a:cubicBezTo>
                  <a:pt x="3016" y="6699"/>
                  <a:pt x="3453" y="6763"/>
                  <a:pt x="3899" y="6763"/>
                </a:cubicBezTo>
                <a:cubicBezTo>
                  <a:pt x="4572" y="6763"/>
                  <a:pt x="5263" y="6617"/>
                  <a:pt x="5791" y="6265"/>
                </a:cubicBezTo>
                <a:cubicBezTo>
                  <a:pt x="6032" y="6105"/>
                  <a:pt x="5982" y="5408"/>
                  <a:pt x="5842" y="5160"/>
                </a:cubicBezTo>
                <a:cubicBezTo>
                  <a:pt x="5699" y="4909"/>
                  <a:pt x="5298" y="4551"/>
                  <a:pt x="5121" y="4327"/>
                </a:cubicBezTo>
                <a:cubicBezTo>
                  <a:pt x="4366" y="3382"/>
                  <a:pt x="4091" y="3079"/>
                  <a:pt x="3765" y="2270"/>
                </a:cubicBezTo>
                <a:cubicBezTo>
                  <a:pt x="3561" y="1774"/>
                  <a:pt x="3465" y="1512"/>
                  <a:pt x="3357" y="1080"/>
                </a:cubicBezTo>
                <a:cubicBezTo>
                  <a:pt x="3285" y="801"/>
                  <a:pt x="3255" y="638"/>
                  <a:pt x="3221" y="424"/>
                </a:cubicBezTo>
                <a:cubicBezTo>
                  <a:pt x="3174" y="129"/>
                  <a:pt x="3097" y="6"/>
                  <a:pt x="2977" y="6"/>
                </a:cubicBezTo>
                <a:cubicBezTo>
                  <a:pt x="2976" y="6"/>
                  <a:pt x="2974" y="6"/>
                  <a:pt x="2973" y="6"/>
                </a:cubicBezTo>
                <a:lnTo>
                  <a:pt x="2973" y="335"/>
                </a:lnTo>
                <a:cubicBezTo>
                  <a:pt x="2976" y="574"/>
                  <a:pt x="2272" y="650"/>
                  <a:pt x="1896" y="650"/>
                </a:cubicBezTo>
                <a:cubicBezTo>
                  <a:pt x="1865" y="650"/>
                  <a:pt x="1836" y="650"/>
                  <a:pt x="1810" y="649"/>
                </a:cubicBezTo>
                <a:cubicBezTo>
                  <a:pt x="1283" y="628"/>
                  <a:pt x="817" y="445"/>
                  <a:pt x="647" y="258"/>
                </a:cubicBezTo>
                <a:lnTo>
                  <a:pt x="647" y="2"/>
                </a:lnTo>
                <a:cubicBezTo>
                  <a:pt x="642" y="1"/>
                  <a:pt x="636"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flipH="1">
            <a:off x="5928619" y="3673709"/>
            <a:ext cx="396890" cy="204393"/>
          </a:xfrm>
          <a:custGeom>
            <a:avLst/>
            <a:gdLst/>
            <a:ahLst/>
            <a:cxnLst/>
            <a:rect l="l" t="t" r="r" b="b"/>
            <a:pathLst>
              <a:path w="8874" h="4570" extrusionOk="0">
                <a:moveTo>
                  <a:pt x="857" y="1"/>
                </a:moveTo>
                <a:cubicBezTo>
                  <a:pt x="645" y="1"/>
                  <a:pt x="466" y="992"/>
                  <a:pt x="323" y="1634"/>
                </a:cubicBezTo>
                <a:cubicBezTo>
                  <a:pt x="191" y="2236"/>
                  <a:pt x="0" y="2933"/>
                  <a:pt x="474" y="3263"/>
                </a:cubicBezTo>
                <a:cubicBezTo>
                  <a:pt x="833" y="3510"/>
                  <a:pt x="1609" y="3576"/>
                  <a:pt x="2244" y="3576"/>
                </a:cubicBezTo>
                <a:cubicBezTo>
                  <a:pt x="2448" y="3576"/>
                  <a:pt x="2638" y="3569"/>
                  <a:pt x="2795" y="3559"/>
                </a:cubicBezTo>
                <a:cubicBezTo>
                  <a:pt x="2811" y="3558"/>
                  <a:pt x="2828" y="3558"/>
                  <a:pt x="2844" y="3558"/>
                </a:cubicBezTo>
                <a:cubicBezTo>
                  <a:pt x="3489" y="3558"/>
                  <a:pt x="4474" y="4246"/>
                  <a:pt x="5236" y="4416"/>
                </a:cubicBezTo>
                <a:cubicBezTo>
                  <a:pt x="5716" y="4524"/>
                  <a:pt x="6169" y="4569"/>
                  <a:pt x="6578" y="4569"/>
                </a:cubicBezTo>
                <a:cubicBezTo>
                  <a:pt x="7391" y="4569"/>
                  <a:pt x="8029" y="4390"/>
                  <a:pt x="8357" y="4171"/>
                </a:cubicBezTo>
                <a:cubicBezTo>
                  <a:pt x="8853" y="3841"/>
                  <a:pt x="8874" y="3266"/>
                  <a:pt x="8395" y="3049"/>
                </a:cubicBezTo>
                <a:cubicBezTo>
                  <a:pt x="7629" y="2706"/>
                  <a:pt x="5940" y="2036"/>
                  <a:pt x="5070" y="1601"/>
                </a:cubicBezTo>
                <a:cubicBezTo>
                  <a:pt x="4549" y="1339"/>
                  <a:pt x="4023" y="965"/>
                  <a:pt x="3703" y="614"/>
                </a:cubicBezTo>
                <a:cubicBezTo>
                  <a:pt x="3435" y="329"/>
                  <a:pt x="3339" y="156"/>
                  <a:pt x="3217" y="153"/>
                </a:cubicBezTo>
                <a:lnTo>
                  <a:pt x="3203" y="512"/>
                </a:lnTo>
                <a:cubicBezTo>
                  <a:pt x="2988" y="621"/>
                  <a:pt x="2670" y="671"/>
                  <a:pt x="2336" y="671"/>
                </a:cubicBezTo>
                <a:cubicBezTo>
                  <a:pt x="1721" y="671"/>
                  <a:pt x="1052" y="502"/>
                  <a:pt x="871" y="227"/>
                </a:cubicBezTo>
                <a:lnTo>
                  <a:pt x="871" y="2"/>
                </a:lnTo>
                <a:cubicBezTo>
                  <a:pt x="866" y="1"/>
                  <a:pt x="862" y="1"/>
                  <a:pt x="8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flipH="1">
            <a:off x="6283020" y="2556650"/>
            <a:ext cx="144820" cy="488442"/>
          </a:xfrm>
          <a:custGeom>
            <a:avLst/>
            <a:gdLst/>
            <a:ahLst/>
            <a:cxnLst/>
            <a:rect l="l" t="t" r="r" b="b"/>
            <a:pathLst>
              <a:path w="3238" h="10921" extrusionOk="0">
                <a:moveTo>
                  <a:pt x="3237" y="0"/>
                </a:moveTo>
                <a:lnTo>
                  <a:pt x="3237" y="0"/>
                </a:lnTo>
                <a:cubicBezTo>
                  <a:pt x="1857" y="1333"/>
                  <a:pt x="0" y="1857"/>
                  <a:pt x="0" y="1857"/>
                </a:cubicBezTo>
                <a:lnTo>
                  <a:pt x="1653" y="10920"/>
                </a:lnTo>
                <a:lnTo>
                  <a:pt x="755" y="2258"/>
                </a:lnTo>
                <a:cubicBezTo>
                  <a:pt x="2611" y="1170"/>
                  <a:pt x="3237" y="1"/>
                  <a:pt x="3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flipH="1">
            <a:off x="6186458" y="1629987"/>
            <a:ext cx="484998" cy="819943"/>
          </a:xfrm>
          <a:custGeom>
            <a:avLst/>
            <a:gdLst/>
            <a:ahLst/>
            <a:cxnLst/>
            <a:rect l="l" t="t" r="r" b="b"/>
            <a:pathLst>
              <a:path w="10844" h="18333" extrusionOk="0">
                <a:moveTo>
                  <a:pt x="6852" y="1"/>
                </a:moveTo>
                <a:lnTo>
                  <a:pt x="3456" y="99"/>
                </a:lnTo>
                <a:cubicBezTo>
                  <a:pt x="2667" y="290"/>
                  <a:pt x="1072" y="551"/>
                  <a:pt x="715" y="2125"/>
                </a:cubicBezTo>
                <a:cubicBezTo>
                  <a:pt x="286" y="4019"/>
                  <a:pt x="147" y="8137"/>
                  <a:pt x="147" y="8137"/>
                </a:cubicBezTo>
                <a:lnTo>
                  <a:pt x="1" y="17302"/>
                </a:lnTo>
                <a:cubicBezTo>
                  <a:pt x="797" y="17883"/>
                  <a:pt x="2655" y="18332"/>
                  <a:pt x="4736" y="18332"/>
                </a:cubicBezTo>
                <a:cubicBezTo>
                  <a:pt x="6832" y="18332"/>
                  <a:pt x="9154" y="17877"/>
                  <a:pt x="10843" y="16643"/>
                </a:cubicBezTo>
                <a:cubicBezTo>
                  <a:pt x="10843" y="16643"/>
                  <a:pt x="10432" y="5638"/>
                  <a:pt x="10432" y="3925"/>
                </a:cubicBezTo>
                <a:cubicBezTo>
                  <a:pt x="10432" y="2211"/>
                  <a:pt x="9480" y="154"/>
                  <a:pt x="685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flipH="1">
            <a:off x="6174920" y="1611873"/>
            <a:ext cx="191781" cy="868336"/>
          </a:xfrm>
          <a:custGeom>
            <a:avLst/>
            <a:gdLst/>
            <a:ahLst/>
            <a:cxnLst/>
            <a:rect l="l" t="t" r="r" b="b"/>
            <a:pathLst>
              <a:path w="4288" h="19415" extrusionOk="0">
                <a:moveTo>
                  <a:pt x="3" y="1"/>
                </a:moveTo>
                <a:lnTo>
                  <a:pt x="0" y="229"/>
                </a:lnTo>
                <a:cubicBezTo>
                  <a:pt x="0" y="229"/>
                  <a:pt x="1183" y="1164"/>
                  <a:pt x="1503" y="2551"/>
                </a:cubicBezTo>
                <a:cubicBezTo>
                  <a:pt x="1823" y="3938"/>
                  <a:pt x="1874" y="19414"/>
                  <a:pt x="1874" y="19414"/>
                </a:cubicBezTo>
                <a:cubicBezTo>
                  <a:pt x="1874" y="19414"/>
                  <a:pt x="3516" y="19111"/>
                  <a:pt x="4287" y="18507"/>
                </a:cubicBezTo>
                <a:cubicBezTo>
                  <a:pt x="4287" y="18507"/>
                  <a:pt x="4189" y="6288"/>
                  <a:pt x="4029" y="4268"/>
                </a:cubicBezTo>
                <a:cubicBezTo>
                  <a:pt x="3794" y="1205"/>
                  <a:pt x="3818" y="324"/>
                  <a:pt x="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flipH="1">
            <a:off x="6440854" y="1611873"/>
            <a:ext cx="277250" cy="872898"/>
          </a:xfrm>
          <a:custGeom>
            <a:avLst/>
            <a:gdLst/>
            <a:ahLst/>
            <a:cxnLst/>
            <a:rect l="l" t="t" r="r" b="b"/>
            <a:pathLst>
              <a:path w="6199" h="19517" extrusionOk="0">
                <a:moveTo>
                  <a:pt x="3808" y="1"/>
                </a:moveTo>
                <a:cubicBezTo>
                  <a:pt x="3808" y="1"/>
                  <a:pt x="3808" y="1"/>
                  <a:pt x="3808" y="1"/>
                </a:cubicBezTo>
                <a:cubicBezTo>
                  <a:pt x="3808" y="1"/>
                  <a:pt x="2363" y="304"/>
                  <a:pt x="1201" y="773"/>
                </a:cubicBezTo>
                <a:cubicBezTo>
                  <a:pt x="562" y="1028"/>
                  <a:pt x="96" y="3605"/>
                  <a:pt x="44" y="5598"/>
                </a:cubicBezTo>
                <a:cubicBezTo>
                  <a:pt x="0" y="7338"/>
                  <a:pt x="276" y="18575"/>
                  <a:pt x="276" y="18575"/>
                </a:cubicBezTo>
                <a:cubicBezTo>
                  <a:pt x="1567" y="19347"/>
                  <a:pt x="3280" y="19516"/>
                  <a:pt x="4532" y="19516"/>
                </a:cubicBezTo>
                <a:cubicBezTo>
                  <a:pt x="5504" y="19516"/>
                  <a:pt x="6198" y="19414"/>
                  <a:pt x="6198" y="19414"/>
                </a:cubicBezTo>
                <a:cubicBezTo>
                  <a:pt x="6198" y="19414"/>
                  <a:pt x="6042" y="11343"/>
                  <a:pt x="6021" y="6709"/>
                </a:cubicBezTo>
                <a:cubicBezTo>
                  <a:pt x="5998" y="1354"/>
                  <a:pt x="3814" y="1"/>
                  <a:pt x="38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flipH="1">
            <a:off x="6646768" y="1678782"/>
            <a:ext cx="824461" cy="466169"/>
          </a:xfrm>
          <a:custGeom>
            <a:avLst/>
            <a:gdLst/>
            <a:ahLst/>
            <a:cxnLst/>
            <a:rect l="l" t="t" r="r" b="b"/>
            <a:pathLst>
              <a:path w="18434" h="10423" extrusionOk="0">
                <a:moveTo>
                  <a:pt x="4188" y="1"/>
                </a:moveTo>
                <a:cubicBezTo>
                  <a:pt x="4055" y="1"/>
                  <a:pt x="3918" y="115"/>
                  <a:pt x="3876" y="253"/>
                </a:cubicBezTo>
                <a:cubicBezTo>
                  <a:pt x="3825" y="427"/>
                  <a:pt x="3883" y="617"/>
                  <a:pt x="3941" y="790"/>
                </a:cubicBezTo>
                <a:cubicBezTo>
                  <a:pt x="4015" y="1018"/>
                  <a:pt x="4247" y="1337"/>
                  <a:pt x="3924" y="1389"/>
                </a:cubicBezTo>
                <a:cubicBezTo>
                  <a:pt x="3884" y="1395"/>
                  <a:pt x="3843" y="1398"/>
                  <a:pt x="3803" y="1398"/>
                </a:cubicBezTo>
                <a:cubicBezTo>
                  <a:pt x="3567" y="1398"/>
                  <a:pt x="3324" y="1298"/>
                  <a:pt x="3117" y="1208"/>
                </a:cubicBezTo>
                <a:cubicBezTo>
                  <a:pt x="2703" y="1031"/>
                  <a:pt x="2298" y="835"/>
                  <a:pt x="1901" y="623"/>
                </a:cubicBezTo>
                <a:cubicBezTo>
                  <a:pt x="1642" y="488"/>
                  <a:pt x="1377" y="338"/>
                  <a:pt x="1088" y="334"/>
                </a:cubicBezTo>
                <a:cubicBezTo>
                  <a:pt x="1084" y="334"/>
                  <a:pt x="1080" y="334"/>
                  <a:pt x="1075" y="334"/>
                </a:cubicBezTo>
                <a:cubicBezTo>
                  <a:pt x="655" y="334"/>
                  <a:pt x="274" y="655"/>
                  <a:pt x="139" y="1052"/>
                </a:cubicBezTo>
                <a:cubicBezTo>
                  <a:pt x="0" y="1453"/>
                  <a:pt x="85" y="1905"/>
                  <a:pt x="289" y="2279"/>
                </a:cubicBezTo>
                <a:cubicBezTo>
                  <a:pt x="493" y="2650"/>
                  <a:pt x="806" y="2949"/>
                  <a:pt x="1143" y="3211"/>
                </a:cubicBezTo>
                <a:cubicBezTo>
                  <a:pt x="1870" y="3772"/>
                  <a:pt x="2832" y="4030"/>
                  <a:pt x="3713" y="4265"/>
                </a:cubicBezTo>
                <a:cubicBezTo>
                  <a:pt x="4137" y="4377"/>
                  <a:pt x="4423" y="4510"/>
                  <a:pt x="4953" y="4842"/>
                </a:cubicBezTo>
                <a:cubicBezTo>
                  <a:pt x="5657" y="5335"/>
                  <a:pt x="9312" y="8450"/>
                  <a:pt x="11063" y="9732"/>
                </a:cubicBezTo>
                <a:cubicBezTo>
                  <a:pt x="11731" y="10221"/>
                  <a:pt x="12198" y="10423"/>
                  <a:pt x="12583" y="10423"/>
                </a:cubicBezTo>
                <a:cubicBezTo>
                  <a:pt x="13111" y="10423"/>
                  <a:pt x="13486" y="10043"/>
                  <a:pt x="14021" y="9500"/>
                </a:cubicBezTo>
                <a:cubicBezTo>
                  <a:pt x="14945" y="8562"/>
                  <a:pt x="18434" y="4155"/>
                  <a:pt x="18434" y="4155"/>
                </a:cubicBezTo>
                <a:lnTo>
                  <a:pt x="15622" y="2208"/>
                </a:lnTo>
                <a:cubicBezTo>
                  <a:pt x="14599" y="3951"/>
                  <a:pt x="12375" y="7467"/>
                  <a:pt x="12375" y="7467"/>
                </a:cubicBezTo>
                <a:cubicBezTo>
                  <a:pt x="12179" y="7314"/>
                  <a:pt x="7503" y="4387"/>
                  <a:pt x="6450" y="3082"/>
                </a:cubicBezTo>
                <a:cubicBezTo>
                  <a:pt x="6202" y="2568"/>
                  <a:pt x="6008" y="2140"/>
                  <a:pt x="5657" y="1681"/>
                </a:cubicBezTo>
                <a:cubicBezTo>
                  <a:pt x="5253" y="1154"/>
                  <a:pt x="4838" y="637"/>
                  <a:pt x="4410" y="134"/>
                </a:cubicBezTo>
                <a:cubicBezTo>
                  <a:pt x="4376" y="96"/>
                  <a:pt x="4341" y="55"/>
                  <a:pt x="4301" y="32"/>
                </a:cubicBezTo>
                <a:cubicBezTo>
                  <a:pt x="4265" y="10"/>
                  <a:pt x="4227" y="1"/>
                  <a:pt x="4188"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flipH="1">
            <a:off x="6588804" y="1635801"/>
            <a:ext cx="633217" cy="519034"/>
          </a:xfrm>
          <a:custGeom>
            <a:avLst/>
            <a:gdLst/>
            <a:ahLst/>
            <a:cxnLst/>
            <a:rect l="l" t="t" r="r" b="b"/>
            <a:pathLst>
              <a:path w="14158" h="11605" extrusionOk="0">
                <a:moveTo>
                  <a:pt x="13117" y="0"/>
                </a:moveTo>
                <a:lnTo>
                  <a:pt x="13117" y="0"/>
                </a:lnTo>
                <a:cubicBezTo>
                  <a:pt x="10737" y="694"/>
                  <a:pt x="10897" y="1537"/>
                  <a:pt x="9316" y="4063"/>
                </a:cubicBezTo>
                <a:cubicBezTo>
                  <a:pt x="7732" y="6589"/>
                  <a:pt x="6674" y="7735"/>
                  <a:pt x="6674" y="7735"/>
                </a:cubicBezTo>
                <a:lnTo>
                  <a:pt x="1622" y="4553"/>
                </a:lnTo>
                <a:cubicBezTo>
                  <a:pt x="1622" y="4553"/>
                  <a:pt x="569" y="5232"/>
                  <a:pt x="1" y="6626"/>
                </a:cubicBezTo>
                <a:cubicBezTo>
                  <a:pt x="1" y="6626"/>
                  <a:pt x="5080" y="10563"/>
                  <a:pt x="5787" y="11005"/>
                </a:cubicBezTo>
                <a:cubicBezTo>
                  <a:pt x="6367" y="11370"/>
                  <a:pt x="6785" y="11604"/>
                  <a:pt x="7194" y="11604"/>
                </a:cubicBezTo>
                <a:cubicBezTo>
                  <a:pt x="7494" y="11604"/>
                  <a:pt x="7790" y="11477"/>
                  <a:pt x="8140" y="11182"/>
                </a:cubicBezTo>
                <a:cubicBezTo>
                  <a:pt x="8969" y="10481"/>
                  <a:pt x="12311" y="6806"/>
                  <a:pt x="12311" y="6806"/>
                </a:cubicBezTo>
                <a:cubicBezTo>
                  <a:pt x="13838" y="5263"/>
                  <a:pt x="14157" y="1139"/>
                  <a:pt x="13117"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flipH="1">
            <a:off x="6608304" y="1635801"/>
            <a:ext cx="613716" cy="518989"/>
          </a:xfrm>
          <a:custGeom>
            <a:avLst/>
            <a:gdLst/>
            <a:ahLst/>
            <a:cxnLst/>
            <a:rect l="l" t="t" r="r" b="b"/>
            <a:pathLst>
              <a:path w="13722" h="11604" extrusionOk="0">
                <a:moveTo>
                  <a:pt x="13117" y="0"/>
                </a:moveTo>
                <a:cubicBezTo>
                  <a:pt x="10737" y="694"/>
                  <a:pt x="10897" y="1537"/>
                  <a:pt x="9316" y="4063"/>
                </a:cubicBezTo>
                <a:cubicBezTo>
                  <a:pt x="7732" y="6589"/>
                  <a:pt x="6674" y="7735"/>
                  <a:pt x="6674" y="7735"/>
                </a:cubicBezTo>
                <a:lnTo>
                  <a:pt x="1622" y="4553"/>
                </a:lnTo>
                <a:cubicBezTo>
                  <a:pt x="1622" y="4553"/>
                  <a:pt x="1571" y="4586"/>
                  <a:pt x="1486" y="4651"/>
                </a:cubicBezTo>
                <a:cubicBezTo>
                  <a:pt x="1207" y="4865"/>
                  <a:pt x="558" y="5436"/>
                  <a:pt x="112" y="6375"/>
                </a:cubicBezTo>
                <a:cubicBezTo>
                  <a:pt x="75" y="6456"/>
                  <a:pt x="38" y="6538"/>
                  <a:pt x="1" y="6626"/>
                </a:cubicBezTo>
                <a:cubicBezTo>
                  <a:pt x="1" y="6626"/>
                  <a:pt x="5080" y="10563"/>
                  <a:pt x="5787" y="11005"/>
                </a:cubicBezTo>
                <a:cubicBezTo>
                  <a:pt x="6368" y="11369"/>
                  <a:pt x="6786" y="11603"/>
                  <a:pt x="7194" y="11603"/>
                </a:cubicBezTo>
                <a:cubicBezTo>
                  <a:pt x="7494" y="11603"/>
                  <a:pt x="7790" y="11478"/>
                  <a:pt x="8140" y="11182"/>
                </a:cubicBezTo>
                <a:cubicBezTo>
                  <a:pt x="8969" y="10481"/>
                  <a:pt x="12311" y="6806"/>
                  <a:pt x="12311" y="6806"/>
                </a:cubicBezTo>
                <a:cubicBezTo>
                  <a:pt x="13239" y="5865"/>
                  <a:pt x="13722" y="3968"/>
                  <a:pt x="13722" y="2370"/>
                </a:cubicBezTo>
                <a:cubicBezTo>
                  <a:pt x="13722" y="1347"/>
                  <a:pt x="13522" y="445"/>
                  <a:pt x="13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flipH="1">
            <a:off x="6477350" y="1742963"/>
            <a:ext cx="81400" cy="269826"/>
          </a:xfrm>
          <a:custGeom>
            <a:avLst/>
            <a:gdLst/>
            <a:ahLst/>
            <a:cxnLst/>
            <a:rect l="l" t="t" r="r" b="b"/>
            <a:pathLst>
              <a:path w="1820" h="6033" extrusionOk="0">
                <a:moveTo>
                  <a:pt x="1" y="1"/>
                </a:moveTo>
                <a:lnTo>
                  <a:pt x="785" y="1320"/>
                </a:lnTo>
                <a:lnTo>
                  <a:pt x="228" y="2656"/>
                </a:lnTo>
                <a:lnTo>
                  <a:pt x="1819" y="6032"/>
                </a:lnTo>
                <a:lnTo>
                  <a:pt x="500" y="2656"/>
                </a:lnTo>
                <a:lnTo>
                  <a:pt x="1003" y="1242"/>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flipH="1">
            <a:off x="6213249" y="1725028"/>
            <a:ext cx="54162" cy="278145"/>
          </a:xfrm>
          <a:custGeom>
            <a:avLst/>
            <a:gdLst/>
            <a:ahLst/>
            <a:cxnLst/>
            <a:rect l="l" t="t" r="r" b="b"/>
            <a:pathLst>
              <a:path w="1211" h="6219" extrusionOk="0">
                <a:moveTo>
                  <a:pt x="558" y="0"/>
                </a:moveTo>
                <a:lnTo>
                  <a:pt x="137" y="1401"/>
                </a:lnTo>
                <a:lnTo>
                  <a:pt x="935" y="2459"/>
                </a:lnTo>
                <a:lnTo>
                  <a:pt x="0" y="6219"/>
                </a:lnTo>
                <a:lnTo>
                  <a:pt x="1210" y="2415"/>
                </a:lnTo>
                <a:lnTo>
                  <a:pt x="341" y="1286"/>
                </a:lnTo>
                <a:lnTo>
                  <a:pt x="55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flipH="1">
            <a:off x="6205780" y="1150084"/>
            <a:ext cx="285793" cy="285614"/>
          </a:xfrm>
          <a:custGeom>
            <a:avLst/>
            <a:gdLst/>
            <a:ahLst/>
            <a:cxnLst/>
            <a:rect l="l" t="t" r="r" b="b"/>
            <a:pathLst>
              <a:path w="6390" h="6386" extrusionOk="0">
                <a:moveTo>
                  <a:pt x="3194" y="1"/>
                </a:moveTo>
                <a:cubicBezTo>
                  <a:pt x="1433" y="1"/>
                  <a:pt x="1" y="1429"/>
                  <a:pt x="1" y="3194"/>
                </a:cubicBezTo>
                <a:cubicBezTo>
                  <a:pt x="1" y="4958"/>
                  <a:pt x="1433" y="6386"/>
                  <a:pt x="3194" y="6386"/>
                </a:cubicBezTo>
                <a:cubicBezTo>
                  <a:pt x="4958" y="6386"/>
                  <a:pt x="6390" y="4958"/>
                  <a:pt x="6390" y="3194"/>
                </a:cubicBezTo>
                <a:cubicBezTo>
                  <a:pt x="6390" y="1429"/>
                  <a:pt x="4958"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flipH="1">
            <a:off x="6534687" y="1394463"/>
            <a:ext cx="60871" cy="149516"/>
          </a:xfrm>
          <a:custGeom>
            <a:avLst/>
            <a:gdLst/>
            <a:ahLst/>
            <a:cxnLst/>
            <a:rect l="l" t="t" r="r" b="b"/>
            <a:pathLst>
              <a:path w="1361" h="3343" extrusionOk="0">
                <a:moveTo>
                  <a:pt x="0" y="1"/>
                </a:moveTo>
                <a:lnTo>
                  <a:pt x="0" y="1"/>
                </a:lnTo>
                <a:cubicBezTo>
                  <a:pt x="0" y="1"/>
                  <a:pt x="518" y="2431"/>
                  <a:pt x="725" y="2829"/>
                </a:cubicBezTo>
                <a:cubicBezTo>
                  <a:pt x="932" y="3230"/>
                  <a:pt x="1360" y="3343"/>
                  <a:pt x="1360" y="3343"/>
                </a:cubicBezTo>
                <a:lnTo>
                  <a:pt x="1326" y="163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9"/>
          <p:cNvSpPr/>
          <p:nvPr/>
        </p:nvSpPr>
        <p:spPr>
          <a:xfrm flipH="1">
            <a:off x="6551862" y="1238238"/>
            <a:ext cx="78045" cy="161323"/>
          </a:xfrm>
          <a:custGeom>
            <a:avLst/>
            <a:gdLst/>
            <a:ahLst/>
            <a:cxnLst/>
            <a:rect l="l" t="t" r="r" b="b"/>
            <a:pathLst>
              <a:path w="1745" h="3607" extrusionOk="0">
                <a:moveTo>
                  <a:pt x="1287" y="0"/>
                </a:moveTo>
                <a:cubicBezTo>
                  <a:pt x="1096" y="0"/>
                  <a:pt x="731" y="47"/>
                  <a:pt x="426" y="359"/>
                </a:cubicBezTo>
                <a:cubicBezTo>
                  <a:pt x="0" y="794"/>
                  <a:pt x="238" y="2158"/>
                  <a:pt x="768" y="3494"/>
                </a:cubicBezTo>
                <a:lnTo>
                  <a:pt x="1744" y="3606"/>
                </a:lnTo>
                <a:lnTo>
                  <a:pt x="1744" y="3606"/>
                </a:lnTo>
                <a:lnTo>
                  <a:pt x="1418" y="9"/>
                </a:lnTo>
                <a:cubicBezTo>
                  <a:pt x="1418" y="9"/>
                  <a:pt x="1368"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9"/>
          <p:cNvSpPr/>
          <p:nvPr/>
        </p:nvSpPr>
        <p:spPr>
          <a:xfrm flipH="1">
            <a:off x="6221612" y="1171552"/>
            <a:ext cx="430657" cy="559107"/>
          </a:xfrm>
          <a:custGeom>
            <a:avLst/>
            <a:gdLst/>
            <a:ahLst/>
            <a:cxnLst/>
            <a:rect l="l" t="t" r="r" b="b"/>
            <a:pathLst>
              <a:path w="9629" h="12501" extrusionOk="0">
                <a:moveTo>
                  <a:pt x="6227" y="0"/>
                </a:moveTo>
                <a:cubicBezTo>
                  <a:pt x="5320" y="0"/>
                  <a:pt x="4384" y="270"/>
                  <a:pt x="3679" y="715"/>
                </a:cubicBezTo>
                <a:cubicBezTo>
                  <a:pt x="1830" y="1877"/>
                  <a:pt x="2533" y="5097"/>
                  <a:pt x="2533" y="5097"/>
                </a:cubicBezTo>
                <a:cubicBezTo>
                  <a:pt x="2508" y="5112"/>
                  <a:pt x="2482" y="5119"/>
                  <a:pt x="2455" y="5119"/>
                </a:cubicBezTo>
                <a:cubicBezTo>
                  <a:pt x="2269" y="5119"/>
                  <a:pt x="2030" y="4806"/>
                  <a:pt x="1819" y="4587"/>
                </a:cubicBezTo>
                <a:cubicBezTo>
                  <a:pt x="1692" y="4453"/>
                  <a:pt x="1415" y="4294"/>
                  <a:pt x="1123" y="4294"/>
                </a:cubicBezTo>
                <a:cubicBezTo>
                  <a:pt x="860" y="4294"/>
                  <a:pt x="585" y="4423"/>
                  <a:pt x="398" y="4815"/>
                </a:cubicBezTo>
                <a:cubicBezTo>
                  <a:pt x="0" y="5658"/>
                  <a:pt x="745" y="6773"/>
                  <a:pt x="1364" y="6966"/>
                </a:cubicBezTo>
                <a:cubicBezTo>
                  <a:pt x="1573" y="7032"/>
                  <a:pt x="1748" y="7058"/>
                  <a:pt x="1893" y="7058"/>
                </a:cubicBezTo>
                <a:cubicBezTo>
                  <a:pt x="2489" y="7058"/>
                  <a:pt x="2594" y="6616"/>
                  <a:pt x="2594" y="6616"/>
                </a:cubicBezTo>
                <a:lnTo>
                  <a:pt x="2673" y="10584"/>
                </a:lnTo>
                <a:cubicBezTo>
                  <a:pt x="3362" y="11471"/>
                  <a:pt x="4857" y="12500"/>
                  <a:pt x="5776" y="12500"/>
                </a:cubicBezTo>
                <a:cubicBezTo>
                  <a:pt x="5840" y="12500"/>
                  <a:pt x="5902" y="12495"/>
                  <a:pt x="5960" y="12485"/>
                </a:cubicBezTo>
                <a:cubicBezTo>
                  <a:pt x="6674" y="12359"/>
                  <a:pt x="6831" y="11156"/>
                  <a:pt x="6148" y="10367"/>
                </a:cubicBezTo>
                <a:lnTo>
                  <a:pt x="6144" y="9193"/>
                </a:lnTo>
                <a:lnTo>
                  <a:pt x="6144" y="9193"/>
                </a:lnTo>
                <a:cubicBezTo>
                  <a:pt x="6144" y="9193"/>
                  <a:pt x="6770" y="9288"/>
                  <a:pt x="7261" y="9288"/>
                </a:cubicBezTo>
                <a:cubicBezTo>
                  <a:pt x="7381" y="9288"/>
                  <a:pt x="7493" y="9282"/>
                  <a:pt x="7585" y="9268"/>
                </a:cubicBezTo>
                <a:cubicBezTo>
                  <a:pt x="8371" y="9146"/>
                  <a:pt x="8864" y="8527"/>
                  <a:pt x="9101" y="7677"/>
                </a:cubicBezTo>
                <a:cubicBezTo>
                  <a:pt x="9482" y="6310"/>
                  <a:pt x="9628" y="5209"/>
                  <a:pt x="9305" y="2527"/>
                </a:cubicBezTo>
                <a:cubicBezTo>
                  <a:pt x="9085" y="707"/>
                  <a:pt x="7693" y="0"/>
                  <a:pt x="6227"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flipH="1">
            <a:off x="6205780" y="1129645"/>
            <a:ext cx="380207" cy="284630"/>
          </a:xfrm>
          <a:custGeom>
            <a:avLst/>
            <a:gdLst/>
            <a:ahLst/>
            <a:cxnLst/>
            <a:rect l="l" t="t" r="r" b="b"/>
            <a:pathLst>
              <a:path w="8501" h="6364" extrusionOk="0">
                <a:moveTo>
                  <a:pt x="2986" y="1"/>
                </a:moveTo>
                <a:cubicBezTo>
                  <a:pt x="1575" y="1"/>
                  <a:pt x="1057" y="510"/>
                  <a:pt x="667" y="938"/>
                </a:cubicBezTo>
                <a:cubicBezTo>
                  <a:pt x="18" y="1652"/>
                  <a:pt x="436" y="2437"/>
                  <a:pt x="436" y="2437"/>
                </a:cubicBezTo>
                <a:cubicBezTo>
                  <a:pt x="436" y="2437"/>
                  <a:pt x="1" y="5214"/>
                  <a:pt x="337" y="5524"/>
                </a:cubicBezTo>
                <a:cubicBezTo>
                  <a:pt x="582" y="5744"/>
                  <a:pt x="956" y="6364"/>
                  <a:pt x="1055" y="6364"/>
                </a:cubicBezTo>
                <a:cubicBezTo>
                  <a:pt x="1385" y="6356"/>
                  <a:pt x="1527" y="4925"/>
                  <a:pt x="1697" y="4086"/>
                </a:cubicBezTo>
                <a:cubicBezTo>
                  <a:pt x="1883" y="3180"/>
                  <a:pt x="1960" y="2817"/>
                  <a:pt x="2272" y="2817"/>
                </a:cubicBezTo>
                <a:cubicBezTo>
                  <a:pt x="2291" y="2817"/>
                  <a:pt x="2312" y="2818"/>
                  <a:pt x="2333" y="2821"/>
                </a:cubicBezTo>
                <a:cubicBezTo>
                  <a:pt x="2522" y="2848"/>
                  <a:pt x="3571" y="2947"/>
                  <a:pt x="4611" y="2947"/>
                </a:cubicBezTo>
                <a:cubicBezTo>
                  <a:pt x="5026" y="2947"/>
                  <a:pt x="5440" y="2931"/>
                  <a:pt x="5797" y="2889"/>
                </a:cubicBezTo>
                <a:cubicBezTo>
                  <a:pt x="7048" y="2736"/>
                  <a:pt x="7525" y="2430"/>
                  <a:pt x="7525" y="2430"/>
                </a:cubicBezTo>
                <a:cubicBezTo>
                  <a:pt x="8341" y="1784"/>
                  <a:pt x="8501" y="873"/>
                  <a:pt x="8303" y="53"/>
                </a:cubicBezTo>
                <a:lnTo>
                  <a:pt x="8303" y="53"/>
                </a:lnTo>
                <a:cubicBezTo>
                  <a:pt x="7799" y="301"/>
                  <a:pt x="7250" y="385"/>
                  <a:pt x="6680" y="385"/>
                </a:cubicBezTo>
                <a:cubicBezTo>
                  <a:pt x="5762" y="385"/>
                  <a:pt x="4791" y="166"/>
                  <a:pt x="3870" y="57"/>
                </a:cubicBezTo>
                <a:cubicBezTo>
                  <a:pt x="3541" y="18"/>
                  <a:pt x="3248" y="1"/>
                  <a:pt x="2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flipH="1">
            <a:off x="6558839" y="1203263"/>
            <a:ext cx="60468" cy="45128"/>
          </a:xfrm>
          <a:custGeom>
            <a:avLst/>
            <a:gdLst/>
            <a:ahLst/>
            <a:cxnLst/>
            <a:rect l="l" t="t" r="r" b="b"/>
            <a:pathLst>
              <a:path w="1352" h="1009" extrusionOk="0">
                <a:moveTo>
                  <a:pt x="592" y="1"/>
                </a:moveTo>
                <a:cubicBezTo>
                  <a:pt x="351" y="1"/>
                  <a:pt x="118" y="136"/>
                  <a:pt x="1" y="373"/>
                </a:cubicBezTo>
                <a:lnTo>
                  <a:pt x="1181" y="1008"/>
                </a:lnTo>
                <a:cubicBezTo>
                  <a:pt x="1351" y="668"/>
                  <a:pt x="1222" y="254"/>
                  <a:pt x="895" y="77"/>
                </a:cubicBezTo>
                <a:cubicBezTo>
                  <a:pt x="798" y="25"/>
                  <a:pt x="694"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flipH="1">
            <a:off x="6377479" y="1514909"/>
            <a:ext cx="143701" cy="88690"/>
          </a:xfrm>
          <a:custGeom>
            <a:avLst/>
            <a:gdLst/>
            <a:ahLst/>
            <a:cxnLst/>
            <a:rect l="l" t="t" r="r" b="b"/>
            <a:pathLst>
              <a:path w="3213" h="1983" extrusionOk="0">
                <a:moveTo>
                  <a:pt x="0" y="0"/>
                </a:moveTo>
                <a:cubicBezTo>
                  <a:pt x="0" y="0"/>
                  <a:pt x="116" y="521"/>
                  <a:pt x="483" y="990"/>
                </a:cubicBezTo>
                <a:cubicBezTo>
                  <a:pt x="932" y="1561"/>
                  <a:pt x="3213" y="1982"/>
                  <a:pt x="3213" y="1982"/>
                </a:cubicBezTo>
                <a:lnTo>
                  <a:pt x="3213" y="1516"/>
                </a:lnTo>
                <a:cubicBezTo>
                  <a:pt x="3213" y="1516"/>
                  <a:pt x="1462" y="1163"/>
                  <a:pt x="850" y="837"/>
                </a:cubicBezTo>
                <a:cubicBezTo>
                  <a:pt x="438" y="619"/>
                  <a:pt x="102" y="242"/>
                  <a:pt x="0"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flipH="1">
            <a:off x="6396308" y="1363424"/>
            <a:ext cx="31397" cy="32783"/>
          </a:xfrm>
          <a:custGeom>
            <a:avLst/>
            <a:gdLst/>
            <a:ahLst/>
            <a:cxnLst/>
            <a:rect l="l" t="t" r="r" b="b"/>
            <a:pathLst>
              <a:path w="702" h="733" extrusionOk="0">
                <a:moveTo>
                  <a:pt x="351" y="1"/>
                </a:moveTo>
                <a:cubicBezTo>
                  <a:pt x="157" y="1"/>
                  <a:pt x="1" y="164"/>
                  <a:pt x="1" y="365"/>
                </a:cubicBezTo>
                <a:cubicBezTo>
                  <a:pt x="1" y="569"/>
                  <a:pt x="157" y="732"/>
                  <a:pt x="351" y="732"/>
                </a:cubicBezTo>
                <a:cubicBezTo>
                  <a:pt x="545" y="732"/>
                  <a:pt x="702" y="569"/>
                  <a:pt x="702" y="368"/>
                </a:cubicBezTo>
                <a:cubicBezTo>
                  <a:pt x="702" y="167"/>
                  <a:pt x="545" y="1"/>
                  <a:pt x="3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flipH="1">
            <a:off x="6412856" y="1309977"/>
            <a:ext cx="38732" cy="29161"/>
          </a:xfrm>
          <a:custGeom>
            <a:avLst/>
            <a:gdLst/>
            <a:ahLst/>
            <a:cxnLst/>
            <a:rect l="l" t="t" r="r" b="b"/>
            <a:pathLst>
              <a:path w="866" h="652" extrusionOk="0">
                <a:moveTo>
                  <a:pt x="487" y="1"/>
                </a:moveTo>
                <a:cubicBezTo>
                  <a:pt x="419" y="1"/>
                  <a:pt x="350" y="18"/>
                  <a:pt x="287" y="54"/>
                </a:cubicBezTo>
                <a:cubicBezTo>
                  <a:pt x="79" y="169"/>
                  <a:pt x="1" y="435"/>
                  <a:pt x="114" y="652"/>
                </a:cubicBezTo>
                <a:lnTo>
                  <a:pt x="865" y="237"/>
                </a:lnTo>
                <a:cubicBezTo>
                  <a:pt x="787" y="86"/>
                  <a:pt x="639" y="1"/>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flipH="1">
            <a:off x="6348721" y="1488431"/>
            <a:ext cx="39403" cy="26522"/>
          </a:xfrm>
          <a:custGeom>
            <a:avLst/>
            <a:gdLst/>
            <a:ahLst/>
            <a:cxnLst/>
            <a:rect l="l" t="t" r="r" b="b"/>
            <a:pathLst>
              <a:path w="881" h="593" extrusionOk="0">
                <a:moveTo>
                  <a:pt x="82" y="1"/>
                </a:moveTo>
                <a:lnTo>
                  <a:pt x="82" y="1"/>
                </a:lnTo>
                <a:cubicBezTo>
                  <a:pt x="0" y="228"/>
                  <a:pt x="115" y="484"/>
                  <a:pt x="336" y="565"/>
                </a:cubicBezTo>
                <a:cubicBezTo>
                  <a:pt x="385" y="584"/>
                  <a:pt x="434" y="593"/>
                  <a:pt x="483" y="593"/>
                </a:cubicBezTo>
                <a:cubicBezTo>
                  <a:pt x="657" y="593"/>
                  <a:pt x="819" y="480"/>
                  <a:pt x="881" y="300"/>
                </a:cubicBezTo>
                <a:lnTo>
                  <a:pt x="82"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flipH="1">
            <a:off x="6249879" y="1302061"/>
            <a:ext cx="36988" cy="31621"/>
          </a:xfrm>
          <a:custGeom>
            <a:avLst/>
            <a:gdLst/>
            <a:ahLst/>
            <a:cxnLst/>
            <a:rect l="l" t="t" r="r" b="b"/>
            <a:pathLst>
              <a:path w="827" h="707" extrusionOk="0">
                <a:moveTo>
                  <a:pt x="343" y="0"/>
                </a:moveTo>
                <a:cubicBezTo>
                  <a:pt x="212" y="0"/>
                  <a:pt x="84" y="62"/>
                  <a:pt x="0" y="180"/>
                </a:cubicBezTo>
                <a:lnTo>
                  <a:pt x="687" y="706"/>
                </a:lnTo>
                <a:cubicBezTo>
                  <a:pt x="826" y="510"/>
                  <a:pt x="785" y="234"/>
                  <a:pt x="595" y="88"/>
                </a:cubicBezTo>
                <a:cubicBezTo>
                  <a:pt x="520" y="29"/>
                  <a:pt x="431" y="0"/>
                  <a:pt x="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flipH="1">
            <a:off x="6265532" y="1359041"/>
            <a:ext cx="31531" cy="32739"/>
          </a:xfrm>
          <a:custGeom>
            <a:avLst/>
            <a:gdLst/>
            <a:ahLst/>
            <a:cxnLst/>
            <a:rect l="l" t="t" r="r" b="b"/>
            <a:pathLst>
              <a:path w="705" h="732" extrusionOk="0">
                <a:moveTo>
                  <a:pt x="351" y="0"/>
                </a:moveTo>
                <a:cubicBezTo>
                  <a:pt x="157" y="0"/>
                  <a:pt x="1" y="163"/>
                  <a:pt x="1" y="364"/>
                </a:cubicBezTo>
                <a:cubicBezTo>
                  <a:pt x="1" y="565"/>
                  <a:pt x="157" y="728"/>
                  <a:pt x="351" y="731"/>
                </a:cubicBezTo>
                <a:cubicBezTo>
                  <a:pt x="544" y="731"/>
                  <a:pt x="704" y="568"/>
                  <a:pt x="704" y="367"/>
                </a:cubicBezTo>
                <a:cubicBezTo>
                  <a:pt x="704" y="163"/>
                  <a:pt x="544"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flipH="1">
            <a:off x="6291115" y="1360562"/>
            <a:ext cx="54609" cy="94459"/>
          </a:xfrm>
          <a:custGeom>
            <a:avLst/>
            <a:gdLst/>
            <a:ahLst/>
            <a:cxnLst/>
            <a:rect l="l" t="t" r="r" b="b"/>
            <a:pathLst>
              <a:path w="1221" h="2112" extrusionOk="0">
                <a:moveTo>
                  <a:pt x="0" y="1"/>
                </a:moveTo>
                <a:lnTo>
                  <a:pt x="116" y="2111"/>
                </a:lnTo>
                <a:lnTo>
                  <a:pt x="1221" y="1734"/>
                </a:lnTo>
                <a:lnTo>
                  <a:pt x="0"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flipH="1">
            <a:off x="6328639" y="1679587"/>
            <a:ext cx="148755" cy="75943"/>
          </a:xfrm>
          <a:custGeom>
            <a:avLst/>
            <a:gdLst/>
            <a:ahLst/>
            <a:cxnLst/>
            <a:rect l="l" t="t" r="r" b="b"/>
            <a:pathLst>
              <a:path w="3326" h="1698" extrusionOk="0">
                <a:moveTo>
                  <a:pt x="2128" y="1"/>
                </a:moveTo>
                <a:lnTo>
                  <a:pt x="2034" y="955"/>
                </a:lnTo>
                <a:lnTo>
                  <a:pt x="898" y="98"/>
                </a:lnTo>
                <a:lnTo>
                  <a:pt x="0" y="993"/>
                </a:lnTo>
                <a:cubicBezTo>
                  <a:pt x="360" y="1369"/>
                  <a:pt x="1112" y="1697"/>
                  <a:pt x="1786" y="1697"/>
                </a:cubicBezTo>
                <a:cubicBezTo>
                  <a:pt x="1856" y="1697"/>
                  <a:pt x="1925" y="1694"/>
                  <a:pt x="1993" y="1686"/>
                </a:cubicBezTo>
                <a:cubicBezTo>
                  <a:pt x="2713" y="1605"/>
                  <a:pt x="3111" y="1394"/>
                  <a:pt x="3325" y="884"/>
                </a:cubicBezTo>
                <a:lnTo>
                  <a:pt x="2128"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flipH="1">
            <a:off x="6328639" y="1679587"/>
            <a:ext cx="148755" cy="72544"/>
          </a:xfrm>
          <a:custGeom>
            <a:avLst/>
            <a:gdLst/>
            <a:ahLst/>
            <a:cxnLst/>
            <a:rect l="l" t="t" r="r" b="b"/>
            <a:pathLst>
              <a:path w="3326" h="1622" extrusionOk="0">
                <a:moveTo>
                  <a:pt x="2128" y="1"/>
                </a:moveTo>
                <a:lnTo>
                  <a:pt x="2034" y="955"/>
                </a:lnTo>
                <a:lnTo>
                  <a:pt x="2034" y="955"/>
                </a:lnTo>
                <a:lnTo>
                  <a:pt x="2761" y="605"/>
                </a:lnTo>
                <a:cubicBezTo>
                  <a:pt x="2761" y="605"/>
                  <a:pt x="2903" y="1003"/>
                  <a:pt x="2894" y="1421"/>
                </a:cubicBezTo>
                <a:cubicBezTo>
                  <a:pt x="3087" y="1295"/>
                  <a:pt x="3227" y="1123"/>
                  <a:pt x="3325" y="884"/>
                </a:cubicBezTo>
                <a:lnTo>
                  <a:pt x="2128" y="1"/>
                </a:lnTo>
                <a:close/>
                <a:moveTo>
                  <a:pt x="898" y="98"/>
                </a:moveTo>
                <a:lnTo>
                  <a:pt x="21" y="969"/>
                </a:lnTo>
                <a:lnTo>
                  <a:pt x="0" y="993"/>
                </a:lnTo>
                <a:cubicBezTo>
                  <a:pt x="255" y="1261"/>
                  <a:pt x="711" y="1503"/>
                  <a:pt x="1193" y="1622"/>
                </a:cubicBezTo>
                <a:cubicBezTo>
                  <a:pt x="1095" y="1388"/>
                  <a:pt x="1037" y="1126"/>
                  <a:pt x="1047" y="843"/>
                </a:cubicBezTo>
                <a:lnTo>
                  <a:pt x="1047" y="843"/>
                </a:lnTo>
                <a:lnTo>
                  <a:pt x="2034" y="955"/>
                </a:lnTo>
                <a:lnTo>
                  <a:pt x="898" y="98"/>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flipH="1">
            <a:off x="6345858" y="1706646"/>
            <a:ext cx="85917" cy="84575"/>
          </a:xfrm>
          <a:custGeom>
            <a:avLst/>
            <a:gdLst/>
            <a:ahLst/>
            <a:cxnLst/>
            <a:rect l="l" t="t" r="r" b="b"/>
            <a:pathLst>
              <a:path w="1921" h="1891" extrusionOk="0">
                <a:moveTo>
                  <a:pt x="1741" y="0"/>
                </a:moveTo>
                <a:lnTo>
                  <a:pt x="1014" y="350"/>
                </a:lnTo>
                <a:lnTo>
                  <a:pt x="27" y="238"/>
                </a:lnTo>
                <a:lnTo>
                  <a:pt x="27" y="238"/>
                </a:lnTo>
                <a:cubicBezTo>
                  <a:pt x="0" y="925"/>
                  <a:pt x="385" y="1489"/>
                  <a:pt x="765" y="1843"/>
                </a:cubicBezTo>
                <a:cubicBezTo>
                  <a:pt x="881" y="1877"/>
                  <a:pt x="986" y="1890"/>
                  <a:pt x="1079" y="1890"/>
                </a:cubicBezTo>
                <a:cubicBezTo>
                  <a:pt x="1374" y="1890"/>
                  <a:pt x="1540" y="1758"/>
                  <a:pt x="1540" y="1758"/>
                </a:cubicBezTo>
                <a:cubicBezTo>
                  <a:pt x="1540" y="1758"/>
                  <a:pt x="1799" y="1456"/>
                  <a:pt x="1860" y="959"/>
                </a:cubicBezTo>
                <a:cubicBezTo>
                  <a:pt x="1921" y="493"/>
                  <a:pt x="1741" y="0"/>
                  <a:pt x="17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flipH="1">
            <a:off x="6306456" y="1785228"/>
            <a:ext cx="112126" cy="417642"/>
          </a:xfrm>
          <a:custGeom>
            <a:avLst/>
            <a:gdLst/>
            <a:ahLst/>
            <a:cxnLst/>
            <a:rect l="l" t="t" r="r" b="b"/>
            <a:pathLst>
              <a:path w="2507" h="9338" extrusionOk="0">
                <a:moveTo>
                  <a:pt x="1245" y="1"/>
                </a:moveTo>
                <a:lnTo>
                  <a:pt x="470" y="86"/>
                </a:lnTo>
                <a:cubicBezTo>
                  <a:pt x="470" y="86"/>
                  <a:pt x="1" y="6740"/>
                  <a:pt x="14" y="7209"/>
                </a:cubicBezTo>
                <a:cubicBezTo>
                  <a:pt x="28" y="7679"/>
                  <a:pt x="889" y="9337"/>
                  <a:pt x="1337" y="9337"/>
                </a:cubicBezTo>
                <a:cubicBezTo>
                  <a:pt x="1339" y="9337"/>
                  <a:pt x="1341" y="9337"/>
                  <a:pt x="1344" y="9337"/>
                </a:cubicBezTo>
                <a:cubicBezTo>
                  <a:pt x="1789" y="9323"/>
                  <a:pt x="2506" y="7477"/>
                  <a:pt x="2459" y="6957"/>
                </a:cubicBezTo>
                <a:cubicBezTo>
                  <a:pt x="2412" y="6437"/>
                  <a:pt x="1245" y="1"/>
                  <a:pt x="12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flipH="1">
            <a:off x="6362899" y="1785228"/>
            <a:ext cx="45" cy="224"/>
          </a:xfrm>
          <a:custGeom>
            <a:avLst/>
            <a:gdLst/>
            <a:ahLst/>
            <a:cxnLst/>
            <a:rect l="l" t="t" r="r" b="b"/>
            <a:pathLst>
              <a:path w="1" h="5" extrusionOk="0">
                <a:moveTo>
                  <a:pt x="1" y="1"/>
                </a:moveTo>
                <a:lnTo>
                  <a:pt x="1" y="1"/>
                </a:lnTo>
                <a:lnTo>
                  <a:pt x="1" y="5"/>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flipH="1">
            <a:off x="6362094" y="1785989"/>
            <a:ext cx="626" cy="3846"/>
          </a:xfrm>
          <a:custGeom>
            <a:avLst/>
            <a:gdLst/>
            <a:ahLst/>
            <a:cxnLst/>
            <a:rect l="l" t="t" r="r" b="b"/>
            <a:pathLst>
              <a:path w="14" h="86" extrusionOk="0">
                <a:moveTo>
                  <a:pt x="0" y="1"/>
                </a:moveTo>
                <a:lnTo>
                  <a:pt x="8" y="54"/>
                </a:lnTo>
                <a:lnTo>
                  <a:pt x="8" y="54"/>
                </a:lnTo>
                <a:cubicBezTo>
                  <a:pt x="5" y="30"/>
                  <a:pt x="2" y="13"/>
                  <a:pt x="0" y="1"/>
                </a:cubicBezTo>
                <a:close/>
                <a:moveTo>
                  <a:pt x="8" y="54"/>
                </a:moveTo>
                <a:cubicBezTo>
                  <a:pt x="10" y="64"/>
                  <a:pt x="11" y="74"/>
                  <a:pt x="13" y="86"/>
                </a:cubicBezTo>
                <a:lnTo>
                  <a:pt x="8" y="54"/>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flipH="1">
            <a:off x="6362094" y="1785228"/>
            <a:ext cx="35959" cy="13283"/>
          </a:xfrm>
          <a:custGeom>
            <a:avLst/>
            <a:gdLst/>
            <a:ahLst/>
            <a:cxnLst/>
            <a:rect l="l" t="t" r="r" b="b"/>
            <a:pathLst>
              <a:path w="804" h="297" extrusionOk="0">
                <a:moveTo>
                  <a:pt x="786" y="1"/>
                </a:moveTo>
                <a:cubicBezTo>
                  <a:pt x="630" y="117"/>
                  <a:pt x="470" y="151"/>
                  <a:pt x="334" y="151"/>
                </a:cubicBezTo>
                <a:cubicBezTo>
                  <a:pt x="147" y="151"/>
                  <a:pt x="11" y="86"/>
                  <a:pt x="11" y="86"/>
                </a:cubicBezTo>
                <a:lnTo>
                  <a:pt x="1" y="263"/>
                </a:lnTo>
                <a:cubicBezTo>
                  <a:pt x="89" y="286"/>
                  <a:pt x="174" y="297"/>
                  <a:pt x="252" y="297"/>
                </a:cubicBezTo>
                <a:cubicBezTo>
                  <a:pt x="589" y="297"/>
                  <a:pt x="803" y="103"/>
                  <a:pt x="803" y="103"/>
                </a:cubicBezTo>
                <a:cubicBezTo>
                  <a:pt x="797" y="62"/>
                  <a:pt x="793" y="35"/>
                  <a:pt x="790" y="18"/>
                </a:cubicBezTo>
                <a:lnTo>
                  <a:pt x="790" y="15"/>
                </a:lnTo>
                <a:lnTo>
                  <a:pt x="790" y="11"/>
                </a:lnTo>
                <a:lnTo>
                  <a:pt x="790" y="8"/>
                </a:lnTo>
                <a:lnTo>
                  <a:pt x="786" y="8"/>
                </a:lnTo>
                <a:lnTo>
                  <a:pt x="786" y="5"/>
                </a:lnTo>
                <a:lnTo>
                  <a:pt x="786" y="1"/>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flipH="1">
            <a:off x="6386424" y="1577077"/>
            <a:ext cx="189500" cy="195269"/>
          </a:xfrm>
          <a:custGeom>
            <a:avLst/>
            <a:gdLst/>
            <a:ahLst/>
            <a:cxnLst/>
            <a:rect l="l" t="t" r="r" b="b"/>
            <a:pathLst>
              <a:path w="4237" h="4366" extrusionOk="0">
                <a:moveTo>
                  <a:pt x="935" y="1"/>
                </a:moveTo>
                <a:cubicBezTo>
                  <a:pt x="935" y="1"/>
                  <a:pt x="170" y="293"/>
                  <a:pt x="0" y="1640"/>
                </a:cubicBezTo>
                <a:cubicBezTo>
                  <a:pt x="466" y="2727"/>
                  <a:pt x="1316" y="3655"/>
                  <a:pt x="2560" y="4366"/>
                </a:cubicBezTo>
                <a:lnTo>
                  <a:pt x="3250" y="3135"/>
                </a:lnTo>
                <a:lnTo>
                  <a:pt x="4237" y="3247"/>
                </a:lnTo>
                <a:lnTo>
                  <a:pt x="4237" y="3247"/>
                </a:lnTo>
                <a:lnTo>
                  <a:pt x="948" y="746"/>
                </a:lnTo>
                <a:lnTo>
                  <a:pt x="9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flipH="1">
            <a:off x="6315267" y="1592462"/>
            <a:ext cx="71202" cy="146161"/>
          </a:xfrm>
          <a:custGeom>
            <a:avLst/>
            <a:gdLst/>
            <a:ahLst/>
            <a:cxnLst/>
            <a:rect l="l" t="t" r="r" b="b"/>
            <a:pathLst>
              <a:path w="1592" h="3268" extrusionOk="0">
                <a:moveTo>
                  <a:pt x="201" y="0"/>
                </a:moveTo>
                <a:lnTo>
                  <a:pt x="205" y="956"/>
                </a:lnTo>
                <a:cubicBezTo>
                  <a:pt x="205" y="956"/>
                  <a:pt x="68" y="2214"/>
                  <a:pt x="1" y="2903"/>
                </a:cubicBezTo>
                <a:lnTo>
                  <a:pt x="728" y="2553"/>
                </a:lnTo>
                <a:lnTo>
                  <a:pt x="1517" y="3267"/>
                </a:lnTo>
                <a:cubicBezTo>
                  <a:pt x="1517" y="3267"/>
                  <a:pt x="1592" y="1194"/>
                  <a:pt x="1261" y="650"/>
                </a:cubicBezTo>
                <a:cubicBezTo>
                  <a:pt x="932" y="105"/>
                  <a:pt x="20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BED26BDD-7E51-441F-94B6-5B45E2D11631}"/>
              </a:ext>
            </a:extLst>
          </p:cNvPr>
          <p:cNvSpPr txBox="1"/>
          <p:nvPr/>
        </p:nvSpPr>
        <p:spPr>
          <a:xfrm>
            <a:off x="315690" y="1455469"/>
            <a:ext cx="5272058" cy="2559803"/>
          </a:xfrm>
          <a:prstGeom prst="rect">
            <a:avLst/>
          </a:prstGeom>
          <a:noFill/>
        </p:spPr>
        <p:txBody>
          <a:bodyPr wrap="square" rtlCol="0">
            <a:spAutoFit/>
          </a:bodyPr>
          <a:lstStyle/>
          <a:p>
            <a:pPr marL="171450" marR="0" indent="-171450" algn="just">
              <a:lnSpc>
                <a:spcPct val="130000"/>
              </a:lnSpc>
              <a:spcBef>
                <a:spcPts val="300"/>
              </a:spcBef>
              <a:spcAft>
                <a:spcPts val="300"/>
              </a:spcAft>
              <a:buClr>
                <a:schemeClr val="accent3"/>
              </a:buClr>
              <a:buFont typeface="Wingdings" panose="05000000000000000000" pitchFamily="2" charset="2"/>
              <a:buChar char="v"/>
            </a:pPr>
            <a:r>
              <a:rPr lang="en-US" sz="1300" dirty="0" err="1">
                <a:solidFill>
                  <a:schemeClr val="accent3"/>
                </a:solidFill>
                <a:effectLst/>
                <a:latin typeface="+mn-lt"/>
                <a:ea typeface="Calibri" panose="020F0502020204030204" pitchFamily="34" charset="0"/>
                <a:cs typeface="Times New Roman" panose="02020603050405020304" pitchFamily="18" charset="0"/>
              </a:rPr>
              <a:t>Công</a:t>
            </a:r>
            <a:r>
              <a:rPr lang="en-US" sz="1300" dirty="0">
                <a:solidFill>
                  <a:schemeClr val="accent3"/>
                </a:solidFill>
                <a:effectLst/>
                <a:latin typeface="+mn-lt"/>
                <a:ea typeface="Calibri" panose="020F0502020204030204" pitchFamily="34" charset="0"/>
                <a:cs typeface="Times New Roman" panose="02020603050405020304" pitchFamily="18" charset="0"/>
              </a:rPr>
              <a:t> ty </a:t>
            </a:r>
            <a:r>
              <a:rPr lang="en-US" sz="1300" dirty="0" err="1">
                <a:solidFill>
                  <a:schemeClr val="accent3"/>
                </a:solidFill>
                <a:latin typeface="+mn-lt"/>
                <a:ea typeface="Calibri" panose="020F0502020204030204" pitchFamily="34" charset="0"/>
                <a:cs typeface="Times New Roman" panose="02020603050405020304" pitchFamily="18" charset="0"/>
              </a:rPr>
              <a:t>C</a:t>
            </a:r>
            <a:r>
              <a:rPr lang="en-US" sz="1300" dirty="0" err="1">
                <a:solidFill>
                  <a:schemeClr val="accent3"/>
                </a:solidFill>
                <a:effectLst/>
                <a:latin typeface="+mn-lt"/>
                <a:ea typeface="Calibri" panose="020F0502020204030204" pitchFamily="34" charset="0"/>
                <a:cs typeface="Times New Roman" panose="02020603050405020304" pitchFamily="18" charset="0"/>
              </a:rPr>
              <a:t>ổ</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phần</a:t>
            </a:r>
            <a:r>
              <a:rPr lang="en-US" sz="1300" dirty="0">
                <a:solidFill>
                  <a:schemeClr val="accent3"/>
                </a:solidFill>
                <a:effectLst/>
                <a:latin typeface="+mn-lt"/>
                <a:ea typeface="Calibri" panose="020F0502020204030204" pitchFamily="34" charset="0"/>
                <a:cs typeface="Times New Roman" panose="02020603050405020304" pitchFamily="18" charset="0"/>
              </a:rPr>
              <a:t> Tin </a:t>
            </a:r>
            <a:r>
              <a:rPr lang="en-US" sz="1300" dirty="0" err="1">
                <a:solidFill>
                  <a:schemeClr val="accent3"/>
                </a:solidFill>
                <a:effectLst/>
                <a:latin typeface="+mn-lt"/>
                <a:ea typeface="Calibri" panose="020F0502020204030204" pitchFamily="34" charset="0"/>
                <a:cs typeface="Times New Roman" panose="02020603050405020304" pitchFamily="18" charset="0"/>
              </a:rPr>
              <a:t>học</a:t>
            </a:r>
            <a:r>
              <a:rPr lang="en-US" sz="1300" dirty="0">
                <a:solidFill>
                  <a:schemeClr val="accent3"/>
                </a:solidFill>
                <a:effectLst/>
                <a:latin typeface="+mn-lt"/>
                <a:ea typeface="Calibri" panose="020F0502020204030204" pitchFamily="34" charset="0"/>
                <a:cs typeface="Times New Roman" panose="02020603050405020304" pitchFamily="18" charset="0"/>
              </a:rPr>
              <a:t> – </a:t>
            </a:r>
            <a:r>
              <a:rPr lang="en-US" sz="1300" dirty="0" err="1">
                <a:solidFill>
                  <a:schemeClr val="accent3"/>
                </a:solidFill>
                <a:effectLst/>
                <a:latin typeface="+mn-lt"/>
                <a:ea typeface="Calibri" panose="020F0502020204030204" pitchFamily="34" charset="0"/>
                <a:cs typeface="Times New Roman" panose="02020603050405020304" pitchFamily="18" charset="0"/>
              </a:rPr>
              <a:t>Viễn</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thông</a:t>
            </a:r>
            <a:r>
              <a:rPr lang="en-US" sz="1300" dirty="0">
                <a:solidFill>
                  <a:schemeClr val="accent3"/>
                </a:solidFill>
                <a:effectLst/>
                <a:latin typeface="+mn-lt"/>
                <a:ea typeface="Calibri" panose="020F0502020204030204" pitchFamily="34" charset="0"/>
                <a:cs typeface="Times New Roman" panose="02020603050405020304" pitchFamily="18" charset="0"/>
              </a:rPr>
              <a:t> AITS </a:t>
            </a:r>
            <a:r>
              <a:rPr lang="en-US" sz="1300" dirty="0" err="1">
                <a:solidFill>
                  <a:schemeClr val="accent3"/>
                </a:solidFill>
                <a:effectLst/>
                <a:latin typeface="+mn-lt"/>
                <a:ea typeface="Calibri" panose="020F0502020204030204" pitchFamily="34" charset="0"/>
                <a:cs typeface="Times New Roman" panose="02020603050405020304" pitchFamily="18" charset="0"/>
              </a:rPr>
              <a:t>là</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một</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công</a:t>
            </a:r>
            <a:r>
              <a:rPr lang="en-US" sz="1300" dirty="0">
                <a:solidFill>
                  <a:schemeClr val="accent3"/>
                </a:solidFill>
                <a:effectLst/>
                <a:latin typeface="+mn-lt"/>
                <a:ea typeface="Calibri" panose="020F0502020204030204" pitchFamily="34" charset="0"/>
                <a:cs typeface="Times New Roman" panose="02020603050405020304" pitchFamily="18" charset="0"/>
              </a:rPr>
              <a:t> ty con </a:t>
            </a:r>
            <a:r>
              <a:rPr lang="en-US" sz="1300" dirty="0" err="1">
                <a:solidFill>
                  <a:schemeClr val="accent3"/>
                </a:solidFill>
                <a:effectLst/>
                <a:latin typeface="+mn-lt"/>
                <a:ea typeface="Calibri" panose="020F0502020204030204" pitchFamily="34" charset="0"/>
                <a:cs typeface="Times New Roman" panose="02020603050405020304" pitchFamily="18" charset="0"/>
              </a:rPr>
              <a:t>của</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Tổng</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công</a:t>
            </a:r>
            <a:r>
              <a:rPr lang="en-US" sz="1300" dirty="0">
                <a:solidFill>
                  <a:schemeClr val="accent3"/>
                </a:solidFill>
                <a:effectLst/>
                <a:latin typeface="+mn-lt"/>
                <a:ea typeface="Calibri" panose="020F0502020204030204" pitchFamily="34" charset="0"/>
                <a:cs typeface="Times New Roman" panose="02020603050405020304" pitchFamily="18" charset="0"/>
              </a:rPr>
              <a:t> ty </a:t>
            </a:r>
            <a:r>
              <a:rPr lang="en-US" sz="1300" dirty="0" err="1">
                <a:solidFill>
                  <a:schemeClr val="accent3"/>
                </a:solidFill>
                <a:effectLst/>
                <a:latin typeface="+mn-lt"/>
                <a:ea typeface="Calibri" panose="020F0502020204030204" pitchFamily="34" charset="0"/>
                <a:cs typeface="Times New Roman" panose="02020603050405020304" pitchFamily="18" charset="0"/>
              </a:rPr>
              <a:t>Hàng</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không</a:t>
            </a:r>
            <a:r>
              <a:rPr lang="en-US" sz="1300" dirty="0">
                <a:solidFill>
                  <a:schemeClr val="accent3"/>
                </a:solidFill>
                <a:effectLst/>
                <a:latin typeface="+mn-lt"/>
                <a:ea typeface="Calibri" panose="020F0502020204030204" pitchFamily="34" charset="0"/>
                <a:cs typeface="Times New Roman" panose="02020603050405020304" pitchFamily="18" charset="0"/>
              </a:rPr>
              <a:t> </a:t>
            </a:r>
            <a:r>
              <a:rPr lang="en-US" sz="1300" dirty="0" err="1">
                <a:solidFill>
                  <a:schemeClr val="accent3"/>
                </a:solidFill>
                <a:effectLst/>
                <a:latin typeface="+mn-lt"/>
                <a:ea typeface="Calibri" panose="020F0502020204030204" pitchFamily="34" charset="0"/>
                <a:cs typeface="Times New Roman" panose="02020603050405020304" pitchFamily="18" charset="0"/>
              </a:rPr>
              <a:t>Việt</a:t>
            </a:r>
            <a:r>
              <a:rPr lang="en-US" sz="1300" dirty="0">
                <a:solidFill>
                  <a:schemeClr val="accent3"/>
                </a:solidFill>
                <a:effectLst/>
                <a:latin typeface="+mn-lt"/>
                <a:ea typeface="Calibri" panose="020F0502020204030204" pitchFamily="34" charset="0"/>
                <a:cs typeface="Times New Roman" panose="02020603050405020304" pitchFamily="18" charset="0"/>
              </a:rPr>
              <a:t> Nam – Vietnam Airlines.</a:t>
            </a:r>
          </a:p>
          <a:p>
            <a:pPr marL="171450" indent="-171450" algn="just">
              <a:lnSpc>
                <a:spcPct val="130000"/>
              </a:lnSpc>
              <a:spcBef>
                <a:spcPts val="300"/>
              </a:spcBef>
              <a:spcAft>
                <a:spcPts val="300"/>
              </a:spcAft>
              <a:buClr>
                <a:schemeClr val="accent3"/>
              </a:buClr>
              <a:buFont typeface="Wingdings" panose="05000000000000000000" pitchFamily="2" charset="2"/>
              <a:buChar char="v"/>
            </a:pPr>
            <a:r>
              <a:rPr lang="en-US" sz="1300" dirty="0" err="1">
                <a:solidFill>
                  <a:schemeClr val="accent3"/>
                </a:solidFill>
              </a:rPr>
              <a:t>Công</a:t>
            </a:r>
            <a:r>
              <a:rPr lang="en-US" sz="1300" dirty="0">
                <a:solidFill>
                  <a:schemeClr val="accent3"/>
                </a:solidFill>
              </a:rPr>
              <a:t> ty </a:t>
            </a:r>
            <a:r>
              <a:rPr lang="en-US" sz="1300" dirty="0" err="1">
                <a:solidFill>
                  <a:schemeClr val="accent3"/>
                </a:solidFill>
              </a:rPr>
              <a:t>chuyên</a:t>
            </a:r>
            <a:r>
              <a:rPr lang="en-US" sz="1300" dirty="0">
                <a:solidFill>
                  <a:schemeClr val="accent3"/>
                </a:solidFill>
              </a:rPr>
              <a:t> </a:t>
            </a:r>
            <a:r>
              <a:rPr lang="en-US" sz="1300" dirty="0" err="1">
                <a:solidFill>
                  <a:schemeClr val="accent3"/>
                </a:solidFill>
              </a:rPr>
              <a:t>phát</a:t>
            </a:r>
            <a:r>
              <a:rPr lang="en-US" sz="1300" dirty="0">
                <a:solidFill>
                  <a:schemeClr val="accent3"/>
                </a:solidFill>
              </a:rPr>
              <a:t> </a:t>
            </a:r>
            <a:r>
              <a:rPr lang="en-US" sz="1300" dirty="0" err="1">
                <a:solidFill>
                  <a:schemeClr val="accent3"/>
                </a:solidFill>
              </a:rPr>
              <a:t>triển</a:t>
            </a:r>
            <a:r>
              <a:rPr lang="en-US" sz="1300" dirty="0">
                <a:solidFill>
                  <a:schemeClr val="accent3"/>
                </a:solidFill>
              </a:rPr>
              <a:t> </a:t>
            </a:r>
            <a:r>
              <a:rPr lang="en-US" sz="1300" dirty="0" err="1">
                <a:solidFill>
                  <a:schemeClr val="accent3"/>
                </a:solidFill>
              </a:rPr>
              <a:t>sản</a:t>
            </a:r>
            <a:r>
              <a:rPr lang="en-US" sz="1300" dirty="0">
                <a:solidFill>
                  <a:schemeClr val="accent3"/>
                </a:solidFill>
              </a:rPr>
              <a:t> </a:t>
            </a:r>
            <a:r>
              <a:rPr lang="en-US" sz="1300" dirty="0" err="1">
                <a:solidFill>
                  <a:schemeClr val="accent3"/>
                </a:solidFill>
              </a:rPr>
              <a:t>phẩm</a:t>
            </a:r>
            <a:r>
              <a:rPr lang="en-US" sz="1300" dirty="0">
                <a:solidFill>
                  <a:schemeClr val="accent3"/>
                </a:solidFill>
              </a:rPr>
              <a:t>, </a:t>
            </a:r>
            <a:r>
              <a:rPr lang="en-US" sz="1300" dirty="0" err="1">
                <a:solidFill>
                  <a:schemeClr val="accent3"/>
                </a:solidFill>
              </a:rPr>
              <a:t>đảm</a:t>
            </a:r>
            <a:r>
              <a:rPr lang="en-US" sz="1300" dirty="0">
                <a:solidFill>
                  <a:schemeClr val="accent3"/>
                </a:solidFill>
              </a:rPr>
              <a:t> </a:t>
            </a:r>
            <a:r>
              <a:rPr lang="en-US" sz="1300" dirty="0" err="1">
                <a:solidFill>
                  <a:schemeClr val="accent3"/>
                </a:solidFill>
              </a:rPr>
              <a:t>bảo</a:t>
            </a:r>
            <a:r>
              <a:rPr lang="en-US" sz="1300" dirty="0">
                <a:solidFill>
                  <a:schemeClr val="accent3"/>
                </a:solidFill>
              </a:rPr>
              <a:t> </a:t>
            </a:r>
            <a:r>
              <a:rPr lang="en-US" sz="1300" dirty="0" err="1">
                <a:solidFill>
                  <a:schemeClr val="accent3"/>
                </a:solidFill>
              </a:rPr>
              <a:t>hoạt</a:t>
            </a:r>
            <a:r>
              <a:rPr lang="en-US" sz="1300" dirty="0">
                <a:solidFill>
                  <a:schemeClr val="accent3"/>
                </a:solidFill>
              </a:rPr>
              <a:t> </a:t>
            </a:r>
            <a:r>
              <a:rPr lang="en-US" sz="1300" dirty="0" err="1">
                <a:solidFill>
                  <a:schemeClr val="accent3"/>
                </a:solidFill>
              </a:rPr>
              <a:t>động</a:t>
            </a:r>
            <a:r>
              <a:rPr lang="en-US" sz="1300" dirty="0">
                <a:solidFill>
                  <a:schemeClr val="accent3"/>
                </a:solidFill>
              </a:rPr>
              <a:t> </a:t>
            </a:r>
            <a:r>
              <a:rPr lang="en-US" sz="1300" dirty="0" err="1">
                <a:solidFill>
                  <a:schemeClr val="accent3"/>
                </a:solidFill>
              </a:rPr>
              <a:t>phần</a:t>
            </a:r>
            <a:r>
              <a:rPr lang="en-US" sz="1300" dirty="0">
                <a:solidFill>
                  <a:schemeClr val="accent3"/>
                </a:solidFill>
              </a:rPr>
              <a:t> </a:t>
            </a:r>
            <a:r>
              <a:rPr lang="en-US" sz="1300" dirty="0" err="1">
                <a:solidFill>
                  <a:schemeClr val="accent3"/>
                </a:solidFill>
              </a:rPr>
              <a:t>mềm</a:t>
            </a:r>
            <a:r>
              <a:rPr lang="en-US" sz="1300" dirty="0">
                <a:solidFill>
                  <a:schemeClr val="accent3"/>
                </a:solidFill>
              </a:rPr>
              <a:t> </a:t>
            </a:r>
            <a:r>
              <a:rPr lang="en-US" sz="1300" dirty="0" err="1">
                <a:solidFill>
                  <a:schemeClr val="accent3"/>
                </a:solidFill>
              </a:rPr>
              <a:t>và</a:t>
            </a:r>
            <a:r>
              <a:rPr lang="en-US" sz="1300" dirty="0">
                <a:solidFill>
                  <a:schemeClr val="accent3"/>
                </a:solidFill>
              </a:rPr>
              <a:t> </a:t>
            </a:r>
            <a:r>
              <a:rPr lang="en-US" sz="1300" dirty="0" err="1">
                <a:solidFill>
                  <a:schemeClr val="accent3"/>
                </a:solidFill>
              </a:rPr>
              <a:t>cho</a:t>
            </a:r>
            <a:r>
              <a:rPr lang="en-US" sz="1300" dirty="0">
                <a:solidFill>
                  <a:schemeClr val="accent3"/>
                </a:solidFill>
              </a:rPr>
              <a:t> </a:t>
            </a:r>
            <a:r>
              <a:rPr lang="en-US" sz="1300" dirty="0" err="1">
                <a:solidFill>
                  <a:schemeClr val="accent3"/>
                </a:solidFill>
              </a:rPr>
              <a:t>thuê</a:t>
            </a:r>
            <a:r>
              <a:rPr lang="en-US" sz="1300" dirty="0">
                <a:solidFill>
                  <a:schemeClr val="accent3"/>
                </a:solidFill>
              </a:rPr>
              <a:t> </a:t>
            </a:r>
            <a:r>
              <a:rPr lang="en-US" sz="1300" dirty="0" err="1">
                <a:solidFill>
                  <a:schemeClr val="accent3"/>
                </a:solidFill>
              </a:rPr>
              <a:t>hạ</a:t>
            </a:r>
            <a:r>
              <a:rPr lang="en-US" sz="1300" dirty="0">
                <a:solidFill>
                  <a:schemeClr val="accent3"/>
                </a:solidFill>
              </a:rPr>
              <a:t> </a:t>
            </a:r>
            <a:r>
              <a:rPr lang="en-US" sz="1300" dirty="0" err="1">
                <a:solidFill>
                  <a:schemeClr val="accent3"/>
                </a:solidFill>
              </a:rPr>
              <a:t>tầng</a:t>
            </a:r>
            <a:r>
              <a:rPr lang="en-US" sz="1300" dirty="0">
                <a:solidFill>
                  <a:schemeClr val="accent3"/>
                </a:solidFill>
              </a:rPr>
              <a:t>, sever </a:t>
            </a:r>
            <a:r>
              <a:rPr lang="en-US" sz="1300" dirty="0" err="1">
                <a:solidFill>
                  <a:schemeClr val="accent3"/>
                </a:solidFill>
              </a:rPr>
              <a:t>cho</a:t>
            </a:r>
            <a:r>
              <a:rPr lang="en-US" sz="1300" dirty="0">
                <a:solidFill>
                  <a:schemeClr val="accent3"/>
                </a:solidFill>
              </a:rPr>
              <a:t> </a:t>
            </a:r>
            <a:r>
              <a:rPr lang="en-US" sz="1300" dirty="0" err="1">
                <a:solidFill>
                  <a:schemeClr val="accent3"/>
                </a:solidFill>
              </a:rPr>
              <a:t>công</a:t>
            </a:r>
            <a:r>
              <a:rPr lang="en-US" sz="1300" dirty="0">
                <a:solidFill>
                  <a:schemeClr val="accent3"/>
                </a:solidFill>
              </a:rPr>
              <a:t> ty </a:t>
            </a:r>
            <a:r>
              <a:rPr lang="en-US" sz="1300" dirty="0" err="1">
                <a:solidFill>
                  <a:schemeClr val="accent3"/>
                </a:solidFill>
              </a:rPr>
              <a:t>mẹ</a:t>
            </a:r>
            <a:r>
              <a:rPr lang="en-US" sz="1300" dirty="0">
                <a:solidFill>
                  <a:schemeClr val="accent3"/>
                </a:solidFill>
              </a:rPr>
              <a:t> </a:t>
            </a:r>
            <a:r>
              <a:rPr lang="en-US" sz="1300" dirty="0" err="1">
                <a:solidFill>
                  <a:schemeClr val="accent3"/>
                </a:solidFill>
              </a:rPr>
              <a:t>cũng</a:t>
            </a:r>
            <a:r>
              <a:rPr lang="en-US" sz="1300" dirty="0">
                <a:solidFill>
                  <a:schemeClr val="accent3"/>
                </a:solidFill>
              </a:rPr>
              <a:t> </a:t>
            </a:r>
            <a:r>
              <a:rPr lang="en-US" sz="1300" dirty="0" err="1">
                <a:solidFill>
                  <a:schemeClr val="accent3"/>
                </a:solidFill>
              </a:rPr>
              <a:t>như</a:t>
            </a:r>
            <a:r>
              <a:rPr lang="en-US" sz="1300" dirty="0">
                <a:solidFill>
                  <a:schemeClr val="accent3"/>
                </a:solidFill>
              </a:rPr>
              <a:t> </a:t>
            </a:r>
            <a:r>
              <a:rPr lang="en-US" sz="1300" dirty="0" err="1">
                <a:solidFill>
                  <a:schemeClr val="accent3"/>
                </a:solidFill>
              </a:rPr>
              <a:t>các</a:t>
            </a:r>
            <a:r>
              <a:rPr lang="en-US" sz="1300" dirty="0">
                <a:solidFill>
                  <a:schemeClr val="accent3"/>
                </a:solidFill>
              </a:rPr>
              <a:t> </a:t>
            </a:r>
            <a:r>
              <a:rPr lang="en-US" sz="1300" dirty="0" err="1">
                <a:solidFill>
                  <a:schemeClr val="accent3"/>
                </a:solidFill>
              </a:rPr>
              <a:t>công</a:t>
            </a:r>
            <a:r>
              <a:rPr lang="en-US" sz="1300" dirty="0">
                <a:solidFill>
                  <a:schemeClr val="accent3"/>
                </a:solidFill>
              </a:rPr>
              <a:t> ty </a:t>
            </a:r>
            <a:r>
              <a:rPr lang="en-US" sz="1300" dirty="0" err="1">
                <a:solidFill>
                  <a:schemeClr val="accent3"/>
                </a:solidFill>
              </a:rPr>
              <a:t>bên</a:t>
            </a:r>
            <a:r>
              <a:rPr lang="en-US" sz="1300" dirty="0">
                <a:solidFill>
                  <a:schemeClr val="accent3"/>
                </a:solidFill>
              </a:rPr>
              <a:t> </a:t>
            </a:r>
            <a:r>
              <a:rPr lang="en-US" sz="1300" dirty="0" err="1">
                <a:solidFill>
                  <a:schemeClr val="accent3"/>
                </a:solidFill>
              </a:rPr>
              <a:t>ngoài</a:t>
            </a:r>
            <a:r>
              <a:rPr lang="en-US" sz="1300" dirty="0">
                <a:solidFill>
                  <a:schemeClr val="accent3"/>
                </a:solidFill>
              </a:rPr>
              <a:t>.</a:t>
            </a:r>
          </a:p>
          <a:p>
            <a:pPr marL="171450" indent="-171450" algn="just">
              <a:lnSpc>
                <a:spcPct val="130000"/>
              </a:lnSpc>
              <a:spcBef>
                <a:spcPts val="300"/>
              </a:spcBef>
              <a:spcAft>
                <a:spcPts val="300"/>
              </a:spcAft>
              <a:buClr>
                <a:schemeClr val="accent3"/>
              </a:buClr>
              <a:buFont typeface="Wingdings" panose="05000000000000000000" pitchFamily="2" charset="2"/>
              <a:buChar char="v"/>
            </a:pPr>
            <a:r>
              <a:rPr lang="en-US" sz="1300" dirty="0" err="1">
                <a:solidFill>
                  <a:schemeClr val="accent3"/>
                </a:solidFill>
              </a:rPr>
              <a:t>Chức</a:t>
            </a:r>
            <a:r>
              <a:rPr lang="en-US" sz="1300" dirty="0">
                <a:solidFill>
                  <a:schemeClr val="accent3"/>
                </a:solidFill>
              </a:rPr>
              <a:t> </a:t>
            </a:r>
            <a:r>
              <a:rPr lang="en-US" sz="1300" dirty="0" err="1">
                <a:solidFill>
                  <a:schemeClr val="accent3"/>
                </a:solidFill>
              </a:rPr>
              <a:t>năng</a:t>
            </a:r>
            <a:r>
              <a:rPr lang="en-US" sz="1300" dirty="0">
                <a:solidFill>
                  <a:schemeClr val="accent3"/>
                </a:solidFill>
              </a:rPr>
              <a:t> </a:t>
            </a:r>
            <a:r>
              <a:rPr lang="en-US" sz="1300" dirty="0" err="1">
                <a:solidFill>
                  <a:schemeClr val="accent3"/>
                </a:solidFill>
              </a:rPr>
              <a:t>thi</a:t>
            </a:r>
            <a:r>
              <a:rPr lang="en-US" sz="1300" dirty="0">
                <a:solidFill>
                  <a:schemeClr val="accent3"/>
                </a:solidFill>
              </a:rPr>
              <a:t> </a:t>
            </a:r>
            <a:r>
              <a:rPr lang="en-US" sz="1300" dirty="0" err="1">
                <a:solidFill>
                  <a:schemeClr val="accent3"/>
                </a:solidFill>
              </a:rPr>
              <a:t>trực</a:t>
            </a:r>
            <a:r>
              <a:rPr lang="en-US" sz="1300" dirty="0">
                <a:solidFill>
                  <a:schemeClr val="accent3"/>
                </a:solidFill>
              </a:rPr>
              <a:t> </a:t>
            </a:r>
            <a:r>
              <a:rPr lang="en-US" sz="1300" dirty="0" err="1">
                <a:solidFill>
                  <a:schemeClr val="accent3"/>
                </a:solidFill>
              </a:rPr>
              <a:t>tuyến</a:t>
            </a:r>
            <a:r>
              <a:rPr lang="en-US" sz="1300" dirty="0">
                <a:solidFill>
                  <a:schemeClr val="accent3"/>
                </a:solidFill>
              </a:rPr>
              <a:t> </a:t>
            </a:r>
            <a:r>
              <a:rPr lang="en-US" sz="1300" dirty="0" err="1">
                <a:solidFill>
                  <a:schemeClr val="accent3"/>
                </a:solidFill>
              </a:rPr>
              <a:t>cho</a:t>
            </a:r>
            <a:r>
              <a:rPr lang="en-US" sz="1300" dirty="0">
                <a:solidFill>
                  <a:schemeClr val="accent3"/>
                </a:solidFill>
              </a:rPr>
              <a:t> </a:t>
            </a:r>
            <a:r>
              <a:rPr lang="en-US" sz="1300" dirty="0" err="1">
                <a:solidFill>
                  <a:schemeClr val="accent3"/>
                </a:solidFill>
              </a:rPr>
              <a:t>phép</a:t>
            </a:r>
            <a:r>
              <a:rPr lang="en-US" sz="1300" dirty="0">
                <a:solidFill>
                  <a:schemeClr val="accent3"/>
                </a:solidFill>
              </a:rPr>
              <a:t> </a:t>
            </a:r>
            <a:r>
              <a:rPr lang="en-US" sz="1300" dirty="0" err="1">
                <a:solidFill>
                  <a:schemeClr val="accent3"/>
                </a:solidFill>
              </a:rPr>
              <a:t>bộ</a:t>
            </a:r>
            <a:r>
              <a:rPr lang="en-US" sz="1300" dirty="0">
                <a:solidFill>
                  <a:schemeClr val="accent3"/>
                </a:solidFill>
              </a:rPr>
              <a:t> </a:t>
            </a:r>
            <a:r>
              <a:rPr lang="en-US" sz="1300" dirty="0" err="1">
                <a:solidFill>
                  <a:schemeClr val="accent3"/>
                </a:solidFill>
              </a:rPr>
              <a:t>phận</a:t>
            </a:r>
            <a:r>
              <a:rPr lang="en-US" sz="1300" dirty="0">
                <a:solidFill>
                  <a:schemeClr val="accent3"/>
                </a:solidFill>
              </a:rPr>
              <a:t> </a:t>
            </a:r>
            <a:r>
              <a:rPr lang="en-US" sz="1300" dirty="0" err="1">
                <a:solidFill>
                  <a:schemeClr val="accent3"/>
                </a:solidFill>
              </a:rPr>
              <a:t>tuyển</a:t>
            </a:r>
            <a:r>
              <a:rPr lang="en-US" sz="1300" dirty="0">
                <a:solidFill>
                  <a:schemeClr val="accent3"/>
                </a:solidFill>
              </a:rPr>
              <a:t> </a:t>
            </a:r>
            <a:r>
              <a:rPr lang="en-US" sz="1300" dirty="0" err="1">
                <a:solidFill>
                  <a:schemeClr val="accent3"/>
                </a:solidFill>
              </a:rPr>
              <a:t>dụng</a:t>
            </a:r>
            <a:r>
              <a:rPr lang="en-US" sz="1300" dirty="0">
                <a:solidFill>
                  <a:schemeClr val="accent3"/>
                </a:solidFill>
              </a:rPr>
              <a:t> </a:t>
            </a:r>
            <a:r>
              <a:rPr lang="en-US" sz="1300" dirty="0" err="1">
                <a:solidFill>
                  <a:schemeClr val="accent3"/>
                </a:solidFill>
              </a:rPr>
              <a:t>của</a:t>
            </a:r>
            <a:r>
              <a:rPr lang="en-US" sz="1300" dirty="0">
                <a:solidFill>
                  <a:schemeClr val="accent3"/>
                </a:solidFill>
              </a:rPr>
              <a:t> </a:t>
            </a:r>
            <a:r>
              <a:rPr lang="en-US" sz="1300" dirty="0" err="1">
                <a:solidFill>
                  <a:schemeClr val="accent3"/>
                </a:solidFill>
              </a:rPr>
              <a:t>các</a:t>
            </a:r>
            <a:r>
              <a:rPr lang="en-US" sz="1300" dirty="0">
                <a:solidFill>
                  <a:schemeClr val="accent3"/>
                </a:solidFill>
              </a:rPr>
              <a:t> </a:t>
            </a:r>
            <a:r>
              <a:rPr lang="en-US" sz="1300" dirty="0" err="1">
                <a:solidFill>
                  <a:schemeClr val="accent3"/>
                </a:solidFill>
              </a:rPr>
              <a:t>công</a:t>
            </a:r>
            <a:r>
              <a:rPr lang="en-US" sz="1300" dirty="0">
                <a:solidFill>
                  <a:schemeClr val="accent3"/>
                </a:solidFill>
              </a:rPr>
              <a:t> ty </a:t>
            </a:r>
            <a:r>
              <a:rPr lang="en-US" sz="1300" dirty="0" err="1">
                <a:solidFill>
                  <a:schemeClr val="accent3"/>
                </a:solidFill>
              </a:rPr>
              <a:t>có</a:t>
            </a:r>
            <a:r>
              <a:rPr lang="en-US" sz="1300" dirty="0">
                <a:solidFill>
                  <a:schemeClr val="accent3"/>
                </a:solidFill>
              </a:rPr>
              <a:t> </a:t>
            </a:r>
            <a:r>
              <a:rPr lang="en-US" sz="1300" dirty="0" err="1">
                <a:solidFill>
                  <a:schemeClr val="accent3"/>
                </a:solidFill>
              </a:rPr>
              <a:t>thể</a:t>
            </a:r>
            <a:r>
              <a:rPr lang="en-US" sz="1300" dirty="0">
                <a:solidFill>
                  <a:schemeClr val="accent3"/>
                </a:solidFill>
              </a:rPr>
              <a:t> </a:t>
            </a:r>
            <a:r>
              <a:rPr lang="en-US" sz="1300" dirty="0" err="1">
                <a:solidFill>
                  <a:schemeClr val="accent3"/>
                </a:solidFill>
              </a:rPr>
              <a:t>kiểm</a:t>
            </a:r>
            <a:r>
              <a:rPr lang="en-US" sz="1300" dirty="0">
                <a:solidFill>
                  <a:schemeClr val="accent3"/>
                </a:solidFill>
              </a:rPr>
              <a:t> </a:t>
            </a:r>
            <a:r>
              <a:rPr lang="en-US" sz="1300" dirty="0" err="1">
                <a:solidFill>
                  <a:schemeClr val="accent3"/>
                </a:solidFill>
              </a:rPr>
              <a:t>tra</a:t>
            </a:r>
            <a:r>
              <a:rPr lang="en-US" sz="1300" dirty="0">
                <a:solidFill>
                  <a:schemeClr val="accent3"/>
                </a:solidFill>
              </a:rPr>
              <a:t> </a:t>
            </a:r>
            <a:r>
              <a:rPr lang="en-US" sz="1300" dirty="0" err="1">
                <a:solidFill>
                  <a:schemeClr val="accent3"/>
                </a:solidFill>
              </a:rPr>
              <a:t>các</a:t>
            </a:r>
            <a:r>
              <a:rPr lang="en-US" sz="1300" dirty="0">
                <a:solidFill>
                  <a:schemeClr val="accent3"/>
                </a:solidFill>
              </a:rPr>
              <a:t> </a:t>
            </a:r>
            <a:r>
              <a:rPr lang="en-US" sz="1300" dirty="0" err="1">
                <a:solidFill>
                  <a:schemeClr val="accent3"/>
                </a:solidFill>
              </a:rPr>
              <a:t>ứng</a:t>
            </a:r>
            <a:r>
              <a:rPr lang="en-US" sz="1300" dirty="0">
                <a:solidFill>
                  <a:schemeClr val="accent3"/>
                </a:solidFill>
              </a:rPr>
              <a:t> </a:t>
            </a:r>
            <a:r>
              <a:rPr lang="en-US" sz="1300" dirty="0" err="1">
                <a:solidFill>
                  <a:schemeClr val="accent3"/>
                </a:solidFill>
              </a:rPr>
              <a:t>viên</a:t>
            </a:r>
            <a:r>
              <a:rPr lang="en-US" sz="1300" dirty="0">
                <a:solidFill>
                  <a:schemeClr val="accent3"/>
                </a:solidFill>
              </a:rPr>
              <a:t> </a:t>
            </a:r>
            <a:r>
              <a:rPr lang="en-US" sz="1300" dirty="0" err="1">
                <a:solidFill>
                  <a:schemeClr val="accent3"/>
                </a:solidFill>
              </a:rPr>
              <a:t>một</a:t>
            </a:r>
            <a:r>
              <a:rPr lang="en-US" sz="1300" dirty="0">
                <a:solidFill>
                  <a:schemeClr val="accent3"/>
                </a:solidFill>
              </a:rPr>
              <a:t> </a:t>
            </a:r>
            <a:r>
              <a:rPr lang="en-US" sz="1300" dirty="0" err="1">
                <a:solidFill>
                  <a:schemeClr val="accent3"/>
                </a:solidFill>
              </a:rPr>
              <a:t>cách</a:t>
            </a:r>
            <a:r>
              <a:rPr lang="en-US" sz="1300" dirty="0">
                <a:solidFill>
                  <a:schemeClr val="accent3"/>
                </a:solidFill>
              </a:rPr>
              <a:t> </a:t>
            </a:r>
            <a:r>
              <a:rPr lang="en-US" sz="1300" dirty="0" err="1">
                <a:solidFill>
                  <a:schemeClr val="accent3"/>
                </a:solidFill>
              </a:rPr>
              <a:t>nhanh</a:t>
            </a:r>
            <a:r>
              <a:rPr lang="en-US" sz="1300" dirty="0">
                <a:solidFill>
                  <a:schemeClr val="accent3"/>
                </a:solidFill>
              </a:rPr>
              <a:t> </a:t>
            </a:r>
            <a:r>
              <a:rPr lang="en-US" sz="1300" dirty="0" err="1">
                <a:solidFill>
                  <a:schemeClr val="accent3"/>
                </a:solidFill>
              </a:rPr>
              <a:t>chóng</a:t>
            </a:r>
            <a:r>
              <a:rPr lang="en-US" sz="1300" dirty="0">
                <a:solidFill>
                  <a:schemeClr val="accent3"/>
                </a:solidFill>
              </a:rPr>
              <a:t> </a:t>
            </a:r>
            <a:r>
              <a:rPr lang="en-US" sz="1300" dirty="0" err="1">
                <a:solidFill>
                  <a:schemeClr val="accent3"/>
                </a:solidFill>
              </a:rPr>
              <a:t>và</a:t>
            </a:r>
            <a:r>
              <a:rPr lang="en-US" sz="1300" dirty="0">
                <a:solidFill>
                  <a:schemeClr val="accent3"/>
                </a:solidFill>
              </a:rPr>
              <a:t> </a:t>
            </a:r>
            <a:r>
              <a:rPr lang="en-US" sz="1300" dirty="0" err="1">
                <a:solidFill>
                  <a:schemeClr val="accent3"/>
                </a:solidFill>
              </a:rPr>
              <a:t>thuận</a:t>
            </a:r>
            <a:r>
              <a:rPr lang="en-US" sz="1300" dirty="0">
                <a:solidFill>
                  <a:schemeClr val="accent3"/>
                </a:solidFill>
              </a:rPr>
              <a:t> </a:t>
            </a:r>
            <a:r>
              <a:rPr lang="en-US" sz="1300" dirty="0" err="1">
                <a:solidFill>
                  <a:schemeClr val="accent3"/>
                </a:solidFill>
              </a:rPr>
              <a:t>tiện</a:t>
            </a:r>
            <a:r>
              <a:rPr lang="en-US" sz="1300" dirty="0">
                <a:solidFill>
                  <a:schemeClr val="accent3"/>
                </a:solidFill>
              </a:rPr>
              <a:t> </a:t>
            </a:r>
            <a:r>
              <a:rPr lang="en-US" sz="1300" dirty="0" err="1">
                <a:solidFill>
                  <a:schemeClr val="accent3"/>
                </a:solidFill>
              </a:rPr>
              <a:t>trước</a:t>
            </a:r>
            <a:r>
              <a:rPr lang="en-US" sz="1300" dirty="0">
                <a:solidFill>
                  <a:schemeClr val="accent3"/>
                </a:solidFill>
              </a:rPr>
              <a:t> </a:t>
            </a:r>
            <a:r>
              <a:rPr lang="en-US" sz="1300" dirty="0" err="1">
                <a:solidFill>
                  <a:schemeClr val="accent3"/>
                </a:solidFill>
              </a:rPr>
              <a:t>khi</a:t>
            </a:r>
            <a:r>
              <a:rPr lang="en-US" sz="1300" dirty="0">
                <a:solidFill>
                  <a:schemeClr val="accent3"/>
                </a:solidFill>
              </a:rPr>
              <a:t> </a:t>
            </a:r>
            <a:r>
              <a:rPr lang="en-US" sz="1300" dirty="0" err="1">
                <a:solidFill>
                  <a:schemeClr val="accent3"/>
                </a:solidFill>
              </a:rPr>
              <a:t>đến</a:t>
            </a:r>
            <a:r>
              <a:rPr lang="en-US" sz="1300" dirty="0">
                <a:solidFill>
                  <a:schemeClr val="accent3"/>
                </a:solidFill>
              </a:rPr>
              <a:t> </a:t>
            </a:r>
            <a:r>
              <a:rPr lang="en-US" sz="1300" dirty="0" err="1">
                <a:solidFill>
                  <a:schemeClr val="accent3"/>
                </a:solidFill>
              </a:rPr>
              <a:t>vòng</a:t>
            </a:r>
            <a:r>
              <a:rPr lang="en-US" sz="1300" dirty="0">
                <a:solidFill>
                  <a:schemeClr val="accent3"/>
                </a:solidFill>
              </a:rPr>
              <a:t> </a:t>
            </a:r>
            <a:r>
              <a:rPr lang="en-US" sz="1300" dirty="0" err="1">
                <a:solidFill>
                  <a:schemeClr val="accent3"/>
                </a:solidFill>
              </a:rPr>
              <a:t>phỏng</a:t>
            </a:r>
            <a:r>
              <a:rPr lang="en-US" sz="1300" dirty="0">
                <a:solidFill>
                  <a:schemeClr val="accent3"/>
                </a:solidFill>
              </a:rPr>
              <a:t> </a:t>
            </a:r>
            <a:r>
              <a:rPr lang="en-US" sz="1300" dirty="0" err="1">
                <a:solidFill>
                  <a:schemeClr val="accent3"/>
                </a:solidFill>
              </a:rPr>
              <a:t>vấn</a:t>
            </a:r>
            <a:r>
              <a:rPr lang="en-US" sz="1300" dirty="0">
                <a:solidFill>
                  <a:schemeClr val="accent3"/>
                </a:solidFill>
              </a:rPr>
              <a:t> </a:t>
            </a:r>
            <a:r>
              <a:rPr lang="en-US" sz="1300" dirty="0" err="1">
                <a:solidFill>
                  <a:schemeClr val="accent3"/>
                </a:solidFill>
              </a:rPr>
              <a:t>tiếp</a:t>
            </a:r>
            <a:r>
              <a:rPr lang="en-US" sz="1300" dirty="0">
                <a:solidFill>
                  <a:schemeClr val="accent3"/>
                </a:solidFill>
              </a:rPr>
              <a:t> </a:t>
            </a:r>
            <a:r>
              <a:rPr lang="en-US" sz="1300" dirty="0" err="1">
                <a:solidFill>
                  <a:schemeClr val="accent3"/>
                </a:solidFill>
              </a:rPr>
              <a:t>theo</a:t>
            </a:r>
            <a:r>
              <a:rPr lang="en-US" sz="1300" dirty="0">
                <a:solidFill>
                  <a:schemeClr val="accent3"/>
                </a:solidFill>
              </a:rPr>
              <a:t> </a:t>
            </a:r>
            <a:r>
              <a:rPr lang="en-US" sz="1300" dirty="0" err="1">
                <a:solidFill>
                  <a:schemeClr val="accent3"/>
                </a:solidFill>
              </a:rPr>
              <a:t>hoặc</a:t>
            </a:r>
            <a:r>
              <a:rPr lang="en-US" sz="1300" dirty="0">
                <a:solidFill>
                  <a:schemeClr val="accent3"/>
                </a:solidFill>
              </a:rPr>
              <a:t> </a:t>
            </a:r>
            <a:r>
              <a:rPr lang="en-US" sz="1300" dirty="0" err="1">
                <a:solidFill>
                  <a:schemeClr val="accent3"/>
                </a:solidFill>
              </a:rPr>
              <a:t>là</a:t>
            </a:r>
            <a:r>
              <a:rPr lang="en-US" sz="1300" dirty="0">
                <a:solidFill>
                  <a:schemeClr val="accent3"/>
                </a:solidFill>
              </a:rPr>
              <a:t> </a:t>
            </a:r>
            <a:r>
              <a:rPr lang="en-US" sz="1300" dirty="0" err="1">
                <a:solidFill>
                  <a:schemeClr val="accent3"/>
                </a:solidFill>
              </a:rPr>
              <a:t>được</a:t>
            </a:r>
            <a:r>
              <a:rPr lang="en-US" sz="1300" dirty="0">
                <a:solidFill>
                  <a:schemeClr val="accent3"/>
                </a:solidFill>
              </a:rPr>
              <a:t> </a:t>
            </a:r>
            <a:r>
              <a:rPr lang="en-US" sz="1300" dirty="0" err="1">
                <a:solidFill>
                  <a:schemeClr val="accent3"/>
                </a:solidFill>
              </a:rPr>
              <a:t>nhận</a:t>
            </a:r>
            <a:r>
              <a:rPr lang="en-US" sz="1300" dirty="0">
                <a:solidFill>
                  <a:schemeClr val="accent3"/>
                </a:solidFill>
              </a:rPr>
              <a:t> </a:t>
            </a:r>
            <a:r>
              <a:rPr lang="en-US" sz="1300" dirty="0" err="1">
                <a:solidFill>
                  <a:schemeClr val="accent3"/>
                </a:solidFill>
              </a:rPr>
              <a:t>làm</a:t>
            </a:r>
            <a:r>
              <a:rPr lang="en-US" sz="1300" dirty="0">
                <a:solidFill>
                  <a:schemeClr val="accent3"/>
                </a:solidFill>
              </a:rPr>
              <a:t> </a:t>
            </a:r>
            <a:r>
              <a:rPr lang="en-US" sz="1300" dirty="0" err="1">
                <a:solidFill>
                  <a:schemeClr val="accent3"/>
                </a:solidFill>
              </a:rPr>
              <a:t>nhân</a:t>
            </a:r>
            <a:r>
              <a:rPr lang="en-US" sz="1300" dirty="0">
                <a:solidFill>
                  <a:schemeClr val="accent3"/>
                </a:solidFill>
              </a:rPr>
              <a:t> </a:t>
            </a:r>
            <a:r>
              <a:rPr lang="en-US" sz="1300" dirty="0" err="1">
                <a:solidFill>
                  <a:schemeClr val="accent3"/>
                </a:solidFill>
              </a:rPr>
              <a:t>viên</a:t>
            </a:r>
            <a:r>
              <a:rPr lang="en-US" sz="1300" dirty="0">
                <a:solidFill>
                  <a:schemeClr val="accent3"/>
                </a:solidFill>
              </a:rPr>
              <a:t> </a:t>
            </a:r>
            <a:r>
              <a:rPr lang="en-US" sz="1300" dirty="0" err="1">
                <a:solidFill>
                  <a:schemeClr val="accent3"/>
                </a:solidFill>
              </a:rPr>
              <a:t>chính</a:t>
            </a:r>
            <a:r>
              <a:rPr lang="en-US" sz="1300" dirty="0">
                <a:solidFill>
                  <a:schemeClr val="accent3"/>
                </a:solidFill>
              </a:rPr>
              <a:t> </a:t>
            </a:r>
            <a:r>
              <a:rPr lang="en-US" sz="1300" dirty="0" err="1">
                <a:solidFill>
                  <a:schemeClr val="accent3"/>
                </a:solidFill>
              </a:rPr>
              <a:t>thức</a:t>
            </a:r>
            <a:r>
              <a:rPr lang="en-US" sz="1300" dirty="0">
                <a:solidFill>
                  <a:schemeClr val="accent3"/>
                </a:solidFill>
              </a:rPr>
              <a:t>.</a:t>
            </a:r>
            <a:endParaRPr lang="en-US" sz="1300" dirty="0">
              <a:solidFill>
                <a:schemeClr val="accent3"/>
              </a:solidFill>
              <a:effectLst/>
              <a:latin typeface="+mj-lt"/>
              <a:ea typeface="Calibri" panose="020F0502020204030204" pitchFamily="34" charset="0"/>
              <a:cs typeface="Times New Roman" panose="02020603050405020304"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29"/>
                                        </p:tgtEl>
                                        <p:attrNameLst>
                                          <p:attrName>style.visibility</p:attrName>
                                        </p:attrNameLst>
                                      </p:cBhvr>
                                      <p:to>
                                        <p:strVal val="visible"/>
                                      </p:to>
                                    </p:set>
                                    <p:animEffect transition="in" filter="fade">
                                      <p:cBhvr>
                                        <p:cTn id="15" dur="1000"/>
                                        <p:tgtEl>
                                          <p:spTgt spid="729"/>
                                        </p:tgtEl>
                                      </p:cBhvr>
                                    </p:animEffect>
                                    <p:anim calcmode="lin" valueType="num">
                                      <p:cBhvr>
                                        <p:cTn id="16" dur="1000" fill="hold"/>
                                        <p:tgtEl>
                                          <p:spTgt spid="729"/>
                                        </p:tgtEl>
                                        <p:attrNameLst>
                                          <p:attrName>ppt_x</p:attrName>
                                        </p:attrNameLst>
                                      </p:cBhvr>
                                      <p:tavLst>
                                        <p:tav tm="0">
                                          <p:val>
                                            <p:strVal val="#ppt_x"/>
                                          </p:val>
                                        </p:tav>
                                        <p:tav tm="100000">
                                          <p:val>
                                            <p:strVal val="#ppt_x"/>
                                          </p:val>
                                        </p:tav>
                                      </p:tavLst>
                                    </p:anim>
                                    <p:anim calcmode="lin" valueType="num">
                                      <p:cBhvr>
                                        <p:cTn id="17" dur="1000" fill="hold"/>
                                        <p:tgtEl>
                                          <p:spTgt spid="729"/>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732"/>
                                        </p:tgtEl>
                                        <p:attrNameLst>
                                          <p:attrName>style.visibility</p:attrName>
                                        </p:attrNameLst>
                                      </p:cBhvr>
                                      <p:to>
                                        <p:strVal val="visible"/>
                                      </p:to>
                                    </p:set>
                                    <p:animEffect transition="in" filter="fade">
                                      <p:cBhvr>
                                        <p:cTn id="20" dur="1000"/>
                                        <p:tgtEl>
                                          <p:spTgt spid="732"/>
                                        </p:tgtEl>
                                      </p:cBhvr>
                                    </p:animEffect>
                                    <p:anim calcmode="lin" valueType="num">
                                      <p:cBhvr>
                                        <p:cTn id="21" dur="1000" fill="hold"/>
                                        <p:tgtEl>
                                          <p:spTgt spid="732"/>
                                        </p:tgtEl>
                                        <p:attrNameLst>
                                          <p:attrName>ppt_x</p:attrName>
                                        </p:attrNameLst>
                                      </p:cBhvr>
                                      <p:tavLst>
                                        <p:tav tm="0">
                                          <p:val>
                                            <p:strVal val="#ppt_x"/>
                                          </p:val>
                                        </p:tav>
                                        <p:tav tm="100000">
                                          <p:val>
                                            <p:strVal val="#ppt_x"/>
                                          </p:val>
                                        </p:tav>
                                      </p:tavLst>
                                    </p:anim>
                                    <p:anim calcmode="lin" valueType="num">
                                      <p:cBhvr>
                                        <p:cTn id="22" dur="1000" fill="hold"/>
                                        <p:tgtEl>
                                          <p:spTgt spid="732"/>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733"/>
                                        </p:tgtEl>
                                        <p:attrNameLst>
                                          <p:attrName>style.visibility</p:attrName>
                                        </p:attrNameLst>
                                      </p:cBhvr>
                                      <p:to>
                                        <p:strVal val="visible"/>
                                      </p:to>
                                    </p:set>
                                    <p:animEffect transition="in" filter="fade">
                                      <p:cBhvr>
                                        <p:cTn id="25" dur="1000"/>
                                        <p:tgtEl>
                                          <p:spTgt spid="733"/>
                                        </p:tgtEl>
                                      </p:cBhvr>
                                    </p:animEffect>
                                    <p:anim calcmode="lin" valueType="num">
                                      <p:cBhvr>
                                        <p:cTn id="26" dur="1000" fill="hold"/>
                                        <p:tgtEl>
                                          <p:spTgt spid="733"/>
                                        </p:tgtEl>
                                        <p:attrNameLst>
                                          <p:attrName>ppt_x</p:attrName>
                                        </p:attrNameLst>
                                      </p:cBhvr>
                                      <p:tavLst>
                                        <p:tav tm="0">
                                          <p:val>
                                            <p:strVal val="#ppt_x"/>
                                          </p:val>
                                        </p:tav>
                                        <p:tav tm="100000">
                                          <p:val>
                                            <p:strVal val="#ppt_x"/>
                                          </p:val>
                                        </p:tav>
                                      </p:tavLst>
                                    </p:anim>
                                    <p:anim calcmode="lin" valueType="num">
                                      <p:cBhvr>
                                        <p:cTn id="27" dur="1000" fill="hold"/>
                                        <p:tgtEl>
                                          <p:spTgt spid="73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734"/>
                                        </p:tgtEl>
                                        <p:attrNameLst>
                                          <p:attrName>style.visibility</p:attrName>
                                        </p:attrNameLst>
                                      </p:cBhvr>
                                      <p:to>
                                        <p:strVal val="visible"/>
                                      </p:to>
                                    </p:set>
                                    <p:animEffect transition="in" filter="fade">
                                      <p:cBhvr>
                                        <p:cTn id="30" dur="1000"/>
                                        <p:tgtEl>
                                          <p:spTgt spid="734"/>
                                        </p:tgtEl>
                                      </p:cBhvr>
                                    </p:animEffect>
                                    <p:anim calcmode="lin" valueType="num">
                                      <p:cBhvr>
                                        <p:cTn id="31" dur="1000" fill="hold"/>
                                        <p:tgtEl>
                                          <p:spTgt spid="734"/>
                                        </p:tgtEl>
                                        <p:attrNameLst>
                                          <p:attrName>ppt_x</p:attrName>
                                        </p:attrNameLst>
                                      </p:cBhvr>
                                      <p:tavLst>
                                        <p:tav tm="0">
                                          <p:val>
                                            <p:strVal val="#ppt_x"/>
                                          </p:val>
                                        </p:tav>
                                        <p:tav tm="100000">
                                          <p:val>
                                            <p:strVal val="#ppt_x"/>
                                          </p:val>
                                        </p:tav>
                                      </p:tavLst>
                                    </p:anim>
                                    <p:anim calcmode="lin" valueType="num">
                                      <p:cBhvr>
                                        <p:cTn id="32" dur="1000" fill="hold"/>
                                        <p:tgtEl>
                                          <p:spTgt spid="734"/>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35"/>
                                        </p:tgtEl>
                                        <p:attrNameLst>
                                          <p:attrName>style.visibility</p:attrName>
                                        </p:attrNameLst>
                                      </p:cBhvr>
                                      <p:to>
                                        <p:strVal val="visible"/>
                                      </p:to>
                                    </p:set>
                                    <p:animEffect transition="in" filter="fade">
                                      <p:cBhvr>
                                        <p:cTn id="35" dur="1000"/>
                                        <p:tgtEl>
                                          <p:spTgt spid="735"/>
                                        </p:tgtEl>
                                      </p:cBhvr>
                                    </p:animEffect>
                                    <p:anim calcmode="lin" valueType="num">
                                      <p:cBhvr>
                                        <p:cTn id="36" dur="1000" fill="hold"/>
                                        <p:tgtEl>
                                          <p:spTgt spid="735"/>
                                        </p:tgtEl>
                                        <p:attrNameLst>
                                          <p:attrName>ppt_x</p:attrName>
                                        </p:attrNameLst>
                                      </p:cBhvr>
                                      <p:tavLst>
                                        <p:tav tm="0">
                                          <p:val>
                                            <p:strVal val="#ppt_x"/>
                                          </p:val>
                                        </p:tav>
                                        <p:tav tm="100000">
                                          <p:val>
                                            <p:strVal val="#ppt_x"/>
                                          </p:val>
                                        </p:tav>
                                      </p:tavLst>
                                    </p:anim>
                                    <p:anim calcmode="lin" valueType="num">
                                      <p:cBhvr>
                                        <p:cTn id="37" dur="1000" fill="hold"/>
                                        <p:tgtEl>
                                          <p:spTgt spid="73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736"/>
                                        </p:tgtEl>
                                        <p:attrNameLst>
                                          <p:attrName>style.visibility</p:attrName>
                                        </p:attrNameLst>
                                      </p:cBhvr>
                                      <p:to>
                                        <p:strVal val="visible"/>
                                      </p:to>
                                    </p:set>
                                    <p:animEffect transition="in" filter="fade">
                                      <p:cBhvr>
                                        <p:cTn id="40" dur="1000"/>
                                        <p:tgtEl>
                                          <p:spTgt spid="736"/>
                                        </p:tgtEl>
                                      </p:cBhvr>
                                    </p:animEffect>
                                    <p:anim calcmode="lin" valueType="num">
                                      <p:cBhvr>
                                        <p:cTn id="41" dur="1000" fill="hold"/>
                                        <p:tgtEl>
                                          <p:spTgt spid="736"/>
                                        </p:tgtEl>
                                        <p:attrNameLst>
                                          <p:attrName>ppt_x</p:attrName>
                                        </p:attrNameLst>
                                      </p:cBhvr>
                                      <p:tavLst>
                                        <p:tav tm="0">
                                          <p:val>
                                            <p:strVal val="#ppt_x"/>
                                          </p:val>
                                        </p:tav>
                                        <p:tav tm="100000">
                                          <p:val>
                                            <p:strVal val="#ppt_x"/>
                                          </p:val>
                                        </p:tav>
                                      </p:tavLst>
                                    </p:anim>
                                    <p:anim calcmode="lin" valueType="num">
                                      <p:cBhvr>
                                        <p:cTn id="42" dur="1000" fill="hold"/>
                                        <p:tgtEl>
                                          <p:spTgt spid="7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737"/>
                                        </p:tgtEl>
                                        <p:attrNameLst>
                                          <p:attrName>style.visibility</p:attrName>
                                        </p:attrNameLst>
                                      </p:cBhvr>
                                      <p:to>
                                        <p:strVal val="visible"/>
                                      </p:to>
                                    </p:set>
                                    <p:animEffect transition="in" filter="fade">
                                      <p:cBhvr>
                                        <p:cTn id="45" dur="1000"/>
                                        <p:tgtEl>
                                          <p:spTgt spid="737"/>
                                        </p:tgtEl>
                                      </p:cBhvr>
                                    </p:animEffect>
                                    <p:anim calcmode="lin" valueType="num">
                                      <p:cBhvr>
                                        <p:cTn id="46" dur="1000" fill="hold"/>
                                        <p:tgtEl>
                                          <p:spTgt spid="737"/>
                                        </p:tgtEl>
                                        <p:attrNameLst>
                                          <p:attrName>ppt_x</p:attrName>
                                        </p:attrNameLst>
                                      </p:cBhvr>
                                      <p:tavLst>
                                        <p:tav tm="0">
                                          <p:val>
                                            <p:strVal val="#ppt_x"/>
                                          </p:val>
                                        </p:tav>
                                        <p:tav tm="100000">
                                          <p:val>
                                            <p:strVal val="#ppt_x"/>
                                          </p:val>
                                        </p:tav>
                                      </p:tavLst>
                                    </p:anim>
                                    <p:anim calcmode="lin" valueType="num">
                                      <p:cBhvr>
                                        <p:cTn id="47" dur="1000" fill="hold"/>
                                        <p:tgtEl>
                                          <p:spTgt spid="737"/>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738"/>
                                        </p:tgtEl>
                                        <p:attrNameLst>
                                          <p:attrName>style.visibility</p:attrName>
                                        </p:attrNameLst>
                                      </p:cBhvr>
                                      <p:to>
                                        <p:strVal val="visible"/>
                                      </p:to>
                                    </p:set>
                                    <p:animEffect transition="in" filter="fade">
                                      <p:cBhvr>
                                        <p:cTn id="50" dur="1000"/>
                                        <p:tgtEl>
                                          <p:spTgt spid="738"/>
                                        </p:tgtEl>
                                      </p:cBhvr>
                                    </p:animEffect>
                                    <p:anim calcmode="lin" valueType="num">
                                      <p:cBhvr>
                                        <p:cTn id="51" dur="1000" fill="hold"/>
                                        <p:tgtEl>
                                          <p:spTgt spid="738"/>
                                        </p:tgtEl>
                                        <p:attrNameLst>
                                          <p:attrName>ppt_x</p:attrName>
                                        </p:attrNameLst>
                                      </p:cBhvr>
                                      <p:tavLst>
                                        <p:tav tm="0">
                                          <p:val>
                                            <p:strVal val="#ppt_x"/>
                                          </p:val>
                                        </p:tav>
                                        <p:tav tm="100000">
                                          <p:val>
                                            <p:strVal val="#ppt_x"/>
                                          </p:val>
                                        </p:tav>
                                      </p:tavLst>
                                    </p:anim>
                                    <p:anim calcmode="lin" valueType="num">
                                      <p:cBhvr>
                                        <p:cTn id="52" dur="1000" fill="hold"/>
                                        <p:tgtEl>
                                          <p:spTgt spid="738"/>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39"/>
                                        </p:tgtEl>
                                        <p:attrNameLst>
                                          <p:attrName>style.visibility</p:attrName>
                                        </p:attrNameLst>
                                      </p:cBhvr>
                                      <p:to>
                                        <p:strVal val="visible"/>
                                      </p:to>
                                    </p:set>
                                    <p:animEffect transition="in" filter="fade">
                                      <p:cBhvr>
                                        <p:cTn id="55" dur="1000"/>
                                        <p:tgtEl>
                                          <p:spTgt spid="739"/>
                                        </p:tgtEl>
                                      </p:cBhvr>
                                    </p:animEffect>
                                    <p:anim calcmode="lin" valueType="num">
                                      <p:cBhvr>
                                        <p:cTn id="56" dur="1000" fill="hold"/>
                                        <p:tgtEl>
                                          <p:spTgt spid="739"/>
                                        </p:tgtEl>
                                        <p:attrNameLst>
                                          <p:attrName>ppt_x</p:attrName>
                                        </p:attrNameLst>
                                      </p:cBhvr>
                                      <p:tavLst>
                                        <p:tav tm="0">
                                          <p:val>
                                            <p:strVal val="#ppt_x"/>
                                          </p:val>
                                        </p:tav>
                                        <p:tav tm="100000">
                                          <p:val>
                                            <p:strVal val="#ppt_x"/>
                                          </p:val>
                                        </p:tav>
                                      </p:tavLst>
                                    </p:anim>
                                    <p:anim calcmode="lin" valueType="num">
                                      <p:cBhvr>
                                        <p:cTn id="57" dur="1000" fill="hold"/>
                                        <p:tgtEl>
                                          <p:spTgt spid="73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740"/>
                                        </p:tgtEl>
                                        <p:attrNameLst>
                                          <p:attrName>style.visibility</p:attrName>
                                        </p:attrNameLst>
                                      </p:cBhvr>
                                      <p:to>
                                        <p:strVal val="visible"/>
                                      </p:to>
                                    </p:set>
                                    <p:animEffect transition="in" filter="fade">
                                      <p:cBhvr>
                                        <p:cTn id="60" dur="1000"/>
                                        <p:tgtEl>
                                          <p:spTgt spid="740"/>
                                        </p:tgtEl>
                                      </p:cBhvr>
                                    </p:animEffect>
                                    <p:anim calcmode="lin" valueType="num">
                                      <p:cBhvr>
                                        <p:cTn id="61" dur="1000" fill="hold"/>
                                        <p:tgtEl>
                                          <p:spTgt spid="740"/>
                                        </p:tgtEl>
                                        <p:attrNameLst>
                                          <p:attrName>ppt_x</p:attrName>
                                        </p:attrNameLst>
                                      </p:cBhvr>
                                      <p:tavLst>
                                        <p:tav tm="0">
                                          <p:val>
                                            <p:strVal val="#ppt_x"/>
                                          </p:val>
                                        </p:tav>
                                        <p:tav tm="100000">
                                          <p:val>
                                            <p:strVal val="#ppt_x"/>
                                          </p:val>
                                        </p:tav>
                                      </p:tavLst>
                                    </p:anim>
                                    <p:anim calcmode="lin" valueType="num">
                                      <p:cBhvr>
                                        <p:cTn id="62" dur="1000" fill="hold"/>
                                        <p:tgtEl>
                                          <p:spTgt spid="740"/>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41"/>
                                        </p:tgtEl>
                                        <p:attrNameLst>
                                          <p:attrName>style.visibility</p:attrName>
                                        </p:attrNameLst>
                                      </p:cBhvr>
                                      <p:to>
                                        <p:strVal val="visible"/>
                                      </p:to>
                                    </p:set>
                                    <p:animEffect transition="in" filter="fade">
                                      <p:cBhvr>
                                        <p:cTn id="65" dur="1000"/>
                                        <p:tgtEl>
                                          <p:spTgt spid="741"/>
                                        </p:tgtEl>
                                      </p:cBhvr>
                                    </p:animEffect>
                                    <p:anim calcmode="lin" valueType="num">
                                      <p:cBhvr>
                                        <p:cTn id="66" dur="1000" fill="hold"/>
                                        <p:tgtEl>
                                          <p:spTgt spid="741"/>
                                        </p:tgtEl>
                                        <p:attrNameLst>
                                          <p:attrName>ppt_x</p:attrName>
                                        </p:attrNameLst>
                                      </p:cBhvr>
                                      <p:tavLst>
                                        <p:tav tm="0">
                                          <p:val>
                                            <p:strVal val="#ppt_x"/>
                                          </p:val>
                                        </p:tav>
                                        <p:tav tm="100000">
                                          <p:val>
                                            <p:strVal val="#ppt_x"/>
                                          </p:val>
                                        </p:tav>
                                      </p:tavLst>
                                    </p:anim>
                                    <p:anim calcmode="lin" valueType="num">
                                      <p:cBhvr>
                                        <p:cTn id="67" dur="1000" fill="hold"/>
                                        <p:tgtEl>
                                          <p:spTgt spid="741"/>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42"/>
                                        </p:tgtEl>
                                        <p:attrNameLst>
                                          <p:attrName>style.visibility</p:attrName>
                                        </p:attrNameLst>
                                      </p:cBhvr>
                                      <p:to>
                                        <p:strVal val="visible"/>
                                      </p:to>
                                    </p:set>
                                    <p:animEffect transition="in" filter="fade">
                                      <p:cBhvr>
                                        <p:cTn id="70" dur="1000"/>
                                        <p:tgtEl>
                                          <p:spTgt spid="742"/>
                                        </p:tgtEl>
                                      </p:cBhvr>
                                    </p:animEffect>
                                    <p:anim calcmode="lin" valueType="num">
                                      <p:cBhvr>
                                        <p:cTn id="71" dur="1000" fill="hold"/>
                                        <p:tgtEl>
                                          <p:spTgt spid="742"/>
                                        </p:tgtEl>
                                        <p:attrNameLst>
                                          <p:attrName>ppt_x</p:attrName>
                                        </p:attrNameLst>
                                      </p:cBhvr>
                                      <p:tavLst>
                                        <p:tav tm="0">
                                          <p:val>
                                            <p:strVal val="#ppt_x"/>
                                          </p:val>
                                        </p:tav>
                                        <p:tav tm="100000">
                                          <p:val>
                                            <p:strVal val="#ppt_x"/>
                                          </p:val>
                                        </p:tav>
                                      </p:tavLst>
                                    </p:anim>
                                    <p:anim calcmode="lin" valueType="num">
                                      <p:cBhvr>
                                        <p:cTn id="72" dur="1000" fill="hold"/>
                                        <p:tgtEl>
                                          <p:spTgt spid="74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743"/>
                                        </p:tgtEl>
                                        <p:attrNameLst>
                                          <p:attrName>style.visibility</p:attrName>
                                        </p:attrNameLst>
                                      </p:cBhvr>
                                      <p:to>
                                        <p:strVal val="visible"/>
                                      </p:to>
                                    </p:set>
                                    <p:animEffect transition="in" filter="fade">
                                      <p:cBhvr>
                                        <p:cTn id="75" dur="1000"/>
                                        <p:tgtEl>
                                          <p:spTgt spid="743"/>
                                        </p:tgtEl>
                                      </p:cBhvr>
                                    </p:animEffect>
                                    <p:anim calcmode="lin" valueType="num">
                                      <p:cBhvr>
                                        <p:cTn id="76" dur="1000" fill="hold"/>
                                        <p:tgtEl>
                                          <p:spTgt spid="743"/>
                                        </p:tgtEl>
                                        <p:attrNameLst>
                                          <p:attrName>ppt_x</p:attrName>
                                        </p:attrNameLst>
                                      </p:cBhvr>
                                      <p:tavLst>
                                        <p:tav tm="0">
                                          <p:val>
                                            <p:strVal val="#ppt_x"/>
                                          </p:val>
                                        </p:tav>
                                        <p:tav tm="100000">
                                          <p:val>
                                            <p:strVal val="#ppt_x"/>
                                          </p:val>
                                        </p:tav>
                                      </p:tavLst>
                                    </p:anim>
                                    <p:anim calcmode="lin" valueType="num">
                                      <p:cBhvr>
                                        <p:cTn id="77" dur="1000" fill="hold"/>
                                        <p:tgtEl>
                                          <p:spTgt spid="743"/>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744"/>
                                        </p:tgtEl>
                                        <p:attrNameLst>
                                          <p:attrName>style.visibility</p:attrName>
                                        </p:attrNameLst>
                                      </p:cBhvr>
                                      <p:to>
                                        <p:strVal val="visible"/>
                                      </p:to>
                                    </p:set>
                                    <p:animEffect transition="in" filter="fade">
                                      <p:cBhvr>
                                        <p:cTn id="80" dur="1000"/>
                                        <p:tgtEl>
                                          <p:spTgt spid="744"/>
                                        </p:tgtEl>
                                      </p:cBhvr>
                                    </p:animEffect>
                                    <p:anim calcmode="lin" valueType="num">
                                      <p:cBhvr>
                                        <p:cTn id="81" dur="1000" fill="hold"/>
                                        <p:tgtEl>
                                          <p:spTgt spid="744"/>
                                        </p:tgtEl>
                                        <p:attrNameLst>
                                          <p:attrName>ppt_x</p:attrName>
                                        </p:attrNameLst>
                                      </p:cBhvr>
                                      <p:tavLst>
                                        <p:tav tm="0">
                                          <p:val>
                                            <p:strVal val="#ppt_x"/>
                                          </p:val>
                                        </p:tav>
                                        <p:tav tm="100000">
                                          <p:val>
                                            <p:strVal val="#ppt_x"/>
                                          </p:val>
                                        </p:tav>
                                      </p:tavLst>
                                    </p:anim>
                                    <p:anim calcmode="lin" valueType="num">
                                      <p:cBhvr>
                                        <p:cTn id="82" dur="1000" fill="hold"/>
                                        <p:tgtEl>
                                          <p:spTgt spid="744"/>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745"/>
                                        </p:tgtEl>
                                        <p:attrNameLst>
                                          <p:attrName>style.visibility</p:attrName>
                                        </p:attrNameLst>
                                      </p:cBhvr>
                                      <p:to>
                                        <p:strVal val="visible"/>
                                      </p:to>
                                    </p:set>
                                    <p:animEffect transition="in" filter="fade">
                                      <p:cBhvr>
                                        <p:cTn id="85" dur="1000"/>
                                        <p:tgtEl>
                                          <p:spTgt spid="745"/>
                                        </p:tgtEl>
                                      </p:cBhvr>
                                    </p:animEffect>
                                    <p:anim calcmode="lin" valueType="num">
                                      <p:cBhvr>
                                        <p:cTn id="86" dur="1000" fill="hold"/>
                                        <p:tgtEl>
                                          <p:spTgt spid="745"/>
                                        </p:tgtEl>
                                        <p:attrNameLst>
                                          <p:attrName>ppt_x</p:attrName>
                                        </p:attrNameLst>
                                      </p:cBhvr>
                                      <p:tavLst>
                                        <p:tav tm="0">
                                          <p:val>
                                            <p:strVal val="#ppt_x"/>
                                          </p:val>
                                        </p:tav>
                                        <p:tav tm="100000">
                                          <p:val>
                                            <p:strVal val="#ppt_x"/>
                                          </p:val>
                                        </p:tav>
                                      </p:tavLst>
                                    </p:anim>
                                    <p:anim calcmode="lin" valueType="num">
                                      <p:cBhvr>
                                        <p:cTn id="87" dur="1000" fill="hold"/>
                                        <p:tgtEl>
                                          <p:spTgt spid="74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746"/>
                                        </p:tgtEl>
                                        <p:attrNameLst>
                                          <p:attrName>style.visibility</p:attrName>
                                        </p:attrNameLst>
                                      </p:cBhvr>
                                      <p:to>
                                        <p:strVal val="visible"/>
                                      </p:to>
                                    </p:set>
                                    <p:animEffect transition="in" filter="fade">
                                      <p:cBhvr>
                                        <p:cTn id="90" dur="1000"/>
                                        <p:tgtEl>
                                          <p:spTgt spid="746"/>
                                        </p:tgtEl>
                                      </p:cBhvr>
                                    </p:animEffect>
                                    <p:anim calcmode="lin" valueType="num">
                                      <p:cBhvr>
                                        <p:cTn id="91" dur="1000" fill="hold"/>
                                        <p:tgtEl>
                                          <p:spTgt spid="746"/>
                                        </p:tgtEl>
                                        <p:attrNameLst>
                                          <p:attrName>ppt_x</p:attrName>
                                        </p:attrNameLst>
                                      </p:cBhvr>
                                      <p:tavLst>
                                        <p:tav tm="0">
                                          <p:val>
                                            <p:strVal val="#ppt_x"/>
                                          </p:val>
                                        </p:tav>
                                        <p:tav tm="100000">
                                          <p:val>
                                            <p:strVal val="#ppt_x"/>
                                          </p:val>
                                        </p:tav>
                                      </p:tavLst>
                                    </p:anim>
                                    <p:anim calcmode="lin" valueType="num">
                                      <p:cBhvr>
                                        <p:cTn id="92" dur="1000" fill="hold"/>
                                        <p:tgtEl>
                                          <p:spTgt spid="746"/>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747"/>
                                        </p:tgtEl>
                                        <p:attrNameLst>
                                          <p:attrName>style.visibility</p:attrName>
                                        </p:attrNameLst>
                                      </p:cBhvr>
                                      <p:to>
                                        <p:strVal val="visible"/>
                                      </p:to>
                                    </p:set>
                                    <p:animEffect transition="in" filter="fade">
                                      <p:cBhvr>
                                        <p:cTn id="95" dur="1000"/>
                                        <p:tgtEl>
                                          <p:spTgt spid="747"/>
                                        </p:tgtEl>
                                      </p:cBhvr>
                                    </p:animEffect>
                                    <p:anim calcmode="lin" valueType="num">
                                      <p:cBhvr>
                                        <p:cTn id="96" dur="1000" fill="hold"/>
                                        <p:tgtEl>
                                          <p:spTgt spid="747"/>
                                        </p:tgtEl>
                                        <p:attrNameLst>
                                          <p:attrName>ppt_x</p:attrName>
                                        </p:attrNameLst>
                                      </p:cBhvr>
                                      <p:tavLst>
                                        <p:tav tm="0">
                                          <p:val>
                                            <p:strVal val="#ppt_x"/>
                                          </p:val>
                                        </p:tav>
                                        <p:tav tm="100000">
                                          <p:val>
                                            <p:strVal val="#ppt_x"/>
                                          </p:val>
                                        </p:tav>
                                      </p:tavLst>
                                    </p:anim>
                                    <p:anim calcmode="lin" valueType="num">
                                      <p:cBhvr>
                                        <p:cTn id="97" dur="1000" fill="hold"/>
                                        <p:tgtEl>
                                          <p:spTgt spid="747"/>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748"/>
                                        </p:tgtEl>
                                        <p:attrNameLst>
                                          <p:attrName>style.visibility</p:attrName>
                                        </p:attrNameLst>
                                      </p:cBhvr>
                                      <p:to>
                                        <p:strVal val="visible"/>
                                      </p:to>
                                    </p:set>
                                    <p:animEffect transition="in" filter="fade">
                                      <p:cBhvr>
                                        <p:cTn id="100" dur="1000"/>
                                        <p:tgtEl>
                                          <p:spTgt spid="748"/>
                                        </p:tgtEl>
                                      </p:cBhvr>
                                    </p:animEffect>
                                    <p:anim calcmode="lin" valueType="num">
                                      <p:cBhvr>
                                        <p:cTn id="101" dur="1000" fill="hold"/>
                                        <p:tgtEl>
                                          <p:spTgt spid="748"/>
                                        </p:tgtEl>
                                        <p:attrNameLst>
                                          <p:attrName>ppt_x</p:attrName>
                                        </p:attrNameLst>
                                      </p:cBhvr>
                                      <p:tavLst>
                                        <p:tav tm="0">
                                          <p:val>
                                            <p:strVal val="#ppt_x"/>
                                          </p:val>
                                        </p:tav>
                                        <p:tav tm="100000">
                                          <p:val>
                                            <p:strVal val="#ppt_x"/>
                                          </p:val>
                                        </p:tav>
                                      </p:tavLst>
                                    </p:anim>
                                    <p:anim calcmode="lin" valueType="num">
                                      <p:cBhvr>
                                        <p:cTn id="102" dur="1000" fill="hold"/>
                                        <p:tgtEl>
                                          <p:spTgt spid="748"/>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749"/>
                                        </p:tgtEl>
                                        <p:attrNameLst>
                                          <p:attrName>style.visibility</p:attrName>
                                        </p:attrNameLst>
                                      </p:cBhvr>
                                      <p:to>
                                        <p:strVal val="visible"/>
                                      </p:to>
                                    </p:set>
                                    <p:animEffect transition="in" filter="fade">
                                      <p:cBhvr>
                                        <p:cTn id="105" dur="1000"/>
                                        <p:tgtEl>
                                          <p:spTgt spid="749"/>
                                        </p:tgtEl>
                                      </p:cBhvr>
                                    </p:animEffect>
                                    <p:anim calcmode="lin" valueType="num">
                                      <p:cBhvr>
                                        <p:cTn id="106" dur="1000" fill="hold"/>
                                        <p:tgtEl>
                                          <p:spTgt spid="749"/>
                                        </p:tgtEl>
                                        <p:attrNameLst>
                                          <p:attrName>ppt_x</p:attrName>
                                        </p:attrNameLst>
                                      </p:cBhvr>
                                      <p:tavLst>
                                        <p:tav tm="0">
                                          <p:val>
                                            <p:strVal val="#ppt_x"/>
                                          </p:val>
                                        </p:tav>
                                        <p:tav tm="100000">
                                          <p:val>
                                            <p:strVal val="#ppt_x"/>
                                          </p:val>
                                        </p:tav>
                                      </p:tavLst>
                                    </p:anim>
                                    <p:anim calcmode="lin" valueType="num">
                                      <p:cBhvr>
                                        <p:cTn id="107" dur="1000" fill="hold"/>
                                        <p:tgtEl>
                                          <p:spTgt spid="749"/>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750"/>
                                        </p:tgtEl>
                                        <p:attrNameLst>
                                          <p:attrName>style.visibility</p:attrName>
                                        </p:attrNameLst>
                                      </p:cBhvr>
                                      <p:to>
                                        <p:strVal val="visible"/>
                                      </p:to>
                                    </p:set>
                                    <p:animEffect transition="in" filter="fade">
                                      <p:cBhvr>
                                        <p:cTn id="110" dur="1000"/>
                                        <p:tgtEl>
                                          <p:spTgt spid="750"/>
                                        </p:tgtEl>
                                      </p:cBhvr>
                                    </p:animEffect>
                                    <p:anim calcmode="lin" valueType="num">
                                      <p:cBhvr>
                                        <p:cTn id="111" dur="1000" fill="hold"/>
                                        <p:tgtEl>
                                          <p:spTgt spid="750"/>
                                        </p:tgtEl>
                                        <p:attrNameLst>
                                          <p:attrName>ppt_x</p:attrName>
                                        </p:attrNameLst>
                                      </p:cBhvr>
                                      <p:tavLst>
                                        <p:tav tm="0">
                                          <p:val>
                                            <p:strVal val="#ppt_x"/>
                                          </p:val>
                                        </p:tav>
                                        <p:tav tm="100000">
                                          <p:val>
                                            <p:strVal val="#ppt_x"/>
                                          </p:val>
                                        </p:tav>
                                      </p:tavLst>
                                    </p:anim>
                                    <p:anim calcmode="lin" valueType="num">
                                      <p:cBhvr>
                                        <p:cTn id="112" dur="1000" fill="hold"/>
                                        <p:tgtEl>
                                          <p:spTgt spid="750"/>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751"/>
                                        </p:tgtEl>
                                        <p:attrNameLst>
                                          <p:attrName>style.visibility</p:attrName>
                                        </p:attrNameLst>
                                      </p:cBhvr>
                                      <p:to>
                                        <p:strVal val="visible"/>
                                      </p:to>
                                    </p:set>
                                    <p:animEffect transition="in" filter="fade">
                                      <p:cBhvr>
                                        <p:cTn id="115" dur="1000"/>
                                        <p:tgtEl>
                                          <p:spTgt spid="751"/>
                                        </p:tgtEl>
                                      </p:cBhvr>
                                    </p:animEffect>
                                    <p:anim calcmode="lin" valueType="num">
                                      <p:cBhvr>
                                        <p:cTn id="116" dur="1000" fill="hold"/>
                                        <p:tgtEl>
                                          <p:spTgt spid="751"/>
                                        </p:tgtEl>
                                        <p:attrNameLst>
                                          <p:attrName>ppt_x</p:attrName>
                                        </p:attrNameLst>
                                      </p:cBhvr>
                                      <p:tavLst>
                                        <p:tav tm="0">
                                          <p:val>
                                            <p:strVal val="#ppt_x"/>
                                          </p:val>
                                        </p:tav>
                                        <p:tav tm="100000">
                                          <p:val>
                                            <p:strVal val="#ppt_x"/>
                                          </p:val>
                                        </p:tav>
                                      </p:tavLst>
                                    </p:anim>
                                    <p:anim calcmode="lin" valueType="num">
                                      <p:cBhvr>
                                        <p:cTn id="117" dur="1000" fill="hold"/>
                                        <p:tgtEl>
                                          <p:spTgt spid="751"/>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752"/>
                                        </p:tgtEl>
                                        <p:attrNameLst>
                                          <p:attrName>style.visibility</p:attrName>
                                        </p:attrNameLst>
                                      </p:cBhvr>
                                      <p:to>
                                        <p:strVal val="visible"/>
                                      </p:to>
                                    </p:set>
                                    <p:animEffect transition="in" filter="fade">
                                      <p:cBhvr>
                                        <p:cTn id="120" dur="1000"/>
                                        <p:tgtEl>
                                          <p:spTgt spid="752"/>
                                        </p:tgtEl>
                                      </p:cBhvr>
                                    </p:animEffect>
                                    <p:anim calcmode="lin" valueType="num">
                                      <p:cBhvr>
                                        <p:cTn id="121" dur="1000" fill="hold"/>
                                        <p:tgtEl>
                                          <p:spTgt spid="752"/>
                                        </p:tgtEl>
                                        <p:attrNameLst>
                                          <p:attrName>ppt_x</p:attrName>
                                        </p:attrNameLst>
                                      </p:cBhvr>
                                      <p:tavLst>
                                        <p:tav tm="0">
                                          <p:val>
                                            <p:strVal val="#ppt_x"/>
                                          </p:val>
                                        </p:tav>
                                        <p:tav tm="100000">
                                          <p:val>
                                            <p:strVal val="#ppt_x"/>
                                          </p:val>
                                        </p:tav>
                                      </p:tavLst>
                                    </p:anim>
                                    <p:anim calcmode="lin" valueType="num">
                                      <p:cBhvr>
                                        <p:cTn id="122" dur="1000" fill="hold"/>
                                        <p:tgtEl>
                                          <p:spTgt spid="752"/>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753"/>
                                        </p:tgtEl>
                                        <p:attrNameLst>
                                          <p:attrName>style.visibility</p:attrName>
                                        </p:attrNameLst>
                                      </p:cBhvr>
                                      <p:to>
                                        <p:strVal val="visible"/>
                                      </p:to>
                                    </p:set>
                                    <p:animEffect transition="in" filter="fade">
                                      <p:cBhvr>
                                        <p:cTn id="125" dur="1000"/>
                                        <p:tgtEl>
                                          <p:spTgt spid="753"/>
                                        </p:tgtEl>
                                      </p:cBhvr>
                                    </p:animEffect>
                                    <p:anim calcmode="lin" valueType="num">
                                      <p:cBhvr>
                                        <p:cTn id="126" dur="1000" fill="hold"/>
                                        <p:tgtEl>
                                          <p:spTgt spid="753"/>
                                        </p:tgtEl>
                                        <p:attrNameLst>
                                          <p:attrName>ppt_x</p:attrName>
                                        </p:attrNameLst>
                                      </p:cBhvr>
                                      <p:tavLst>
                                        <p:tav tm="0">
                                          <p:val>
                                            <p:strVal val="#ppt_x"/>
                                          </p:val>
                                        </p:tav>
                                        <p:tav tm="100000">
                                          <p:val>
                                            <p:strVal val="#ppt_x"/>
                                          </p:val>
                                        </p:tav>
                                      </p:tavLst>
                                    </p:anim>
                                    <p:anim calcmode="lin" valueType="num">
                                      <p:cBhvr>
                                        <p:cTn id="127" dur="1000" fill="hold"/>
                                        <p:tgtEl>
                                          <p:spTgt spid="753"/>
                                        </p:tgtEl>
                                        <p:attrNameLst>
                                          <p:attrName>ppt_y</p:attrName>
                                        </p:attrNameLst>
                                      </p:cBhvr>
                                      <p:tavLst>
                                        <p:tav tm="0">
                                          <p:val>
                                            <p:strVal val="#ppt_y+.1"/>
                                          </p:val>
                                        </p:tav>
                                        <p:tav tm="100000">
                                          <p:val>
                                            <p:strVal val="#ppt_y"/>
                                          </p:val>
                                        </p:tav>
                                      </p:tavLst>
                                    </p:anim>
                                  </p:childTnLst>
                                </p:cTn>
                              </p:par>
                              <p:par>
                                <p:cTn id="128" presetID="42" presetClass="entr" presetSubtype="0" fill="hold" grpId="0" nodeType="withEffect">
                                  <p:stCondLst>
                                    <p:cond delay="0"/>
                                  </p:stCondLst>
                                  <p:childTnLst>
                                    <p:set>
                                      <p:cBhvr>
                                        <p:cTn id="129" dur="1" fill="hold">
                                          <p:stCondLst>
                                            <p:cond delay="0"/>
                                          </p:stCondLst>
                                        </p:cTn>
                                        <p:tgtEl>
                                          <p:spTgt spid="754"/>
                                        </p:tgtEl>
                                        <p:attrNameLst>
                                          <p:attrName>style.visibility</p:attrName>
                                        </p:attrNameLst>
                                      </p:cBhvr>
                                      <p:to>
                                        <p:strVal val="visible"/>
                                      </p:to>
                                    </p:set>
                                    <p:animEffect transition="in" filter="fade">
                                      <p:cBhvr>
                                        <p:cTn id="130" dur="1000"/>
                                        <p:tgtEl>
                                          <p:spTgt spid="754"/>
                                        </p:tgtEl>
                                      </p:cBhvr>
                                    </p:animEffect>
                                    <p:anim calcmode="lin" valueType="num">
                                      <p:cBhvr>
                                        <p:cTn id="131" dur="1000" fill="hold"/>
                                        <p:tgtEl>
                                          <p:spTgt spid="754"/>
                                        </p:tgtEl>
                                        <p:attrNameLst>
                                          <p:attrName>ppt_x</p:attrName>
                                        </p:attrNameLst>
                                      </p:cBhvr>
                                      <p:tavLst>
                                        <p:tav tm="0">
                                          <p:val>
                                            <p:strVal val="#ppt_x"/>
                                          </p:val>
                                        </p:tav>
                                        <p:tav tm="100000">
                                          <p:val>
                                            <p:strVal val="#ppt_x"/>
                                          </p:val>
                                        </p:tav>
                                      </p:tavLst>
                                    </p:anim>
                                    <p:anim calcmode="lin" valueType="num">
                                      <p:cBhvr>
                                        <p:cTn id="132" dur="1000" fill="hold"/>
                                        <p:tgtEl>
                                          <p:spTgt spid="754"/>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0"/>
                                  </p:stCondLst>
                                  <p:childTnLst>
                                    <p:set>
                                      <p:cBhvr>
                                        <p:cTn id="134" dur="1" fill="hold">
                                          <p:stCondLst>
                                            <p:cond delay="0"/>
                                          </p:stCondLst>
                                        </p:cTn>
                                        <p:tgtEl>
                                          <p:spTgt spid="755"/>
                                        </p:tgtEl>
                                        <p:attrNameLst>
                                          <p:attrName>style.visibility</p:attrName>
                                        </p:attrNameLst>
                                      </p:cBhvr>
                                      <p:to>
                                        <p:strVal val="visible"/>
                                      </p:to>
                                    </p:set>
                                    <p:animEffect transition="in" filter="fade">
                                      <p:cBhvr>
                                        <p:cTn id="135" dur="1000"/>
                                        <p:tgtEl>
                                          <p:spTgt spid="755"/>
                                        </p:tgtEl>
                                      </p:cBhvr>
                                    </p:animEffect>
                                    <p:anim calcmode="lin" valueType="num">
                                      <p:cBhvr>
                                        <p:cTn id="136" dur="1000" fill="hold"/>
                                        <p:tgtEl>
                                          <p:spTgt spid="755"/>
                                        </p:tgtEl>
                                        <p:attrNameLst>
                                          <p:attrName>ppt_x</p:attrName>
                                        </p:attrNameLst>
                                      </p:cBhvr>
                                      <p:tavLst>
                                        <p:tav tm="0">
                                          <p:val>
                                            <p:strVal val="#ppt_x"/>
                                          </p:val>
                                        </p:tav>
                                        <p:tav tm="100000">
                                          <p:val>
                                            <p:strVal val="#ppt_x"/>
                                          </p:val>
                                        </p:tav>
                                      </p:tavLst>
                                    </p:anim>
                                    <p:anim calcmode="lin" valueType="num">
                                      <p:cBhvr>
                                        <p:cTn id="137" dur="1000" fill="hold"/>
                                        <p:tgtEl>
                                          <p:spTgt spid="755"/>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0"/>
                                  </p:stCondLst>
                                  <p:childTnLst>
                                    <p:set>
                                      <p:cBhvr>
                                        <p:cTn id="139" dur="1" fill="hold">
                                          <p:stCondLst>
                                            <p:cond delay="0"/>
                                          </p:stCondLst>
                                        </p:cTn>
                                        <p:tgtEl>
                                          <p:spTgt spid="756"/>
                                        </p:tgtEl>
                                        <p:attrNameLst>
                                          <p:attrName>style.visibility</p:attrName>
                                        </p:attrNameLst>
                                      </p:cBhvr>
                                      <p:to>
                                        <p:strVal val="visible"/>
                                      </p:to>
                                    </p:set>
                                    <p:animEffect transition="in" filter="fade">
                                      <p:cBhvr>
                                        <p:cTn id="140" dur="1000"/>
                                        <p:tgtEl>
                                          <p:spTgt spid="756"/>
                                        </p:tgtEl>
                                      </p:cBhvr>
                                    </p:animEffect>
                                    <p:anim calcmode="lin" valueType="num">
                                      <p:cBhvr>
                                        <p:cTn id="141" dur="1000" fill="hold"/>
                                        <p:tgtEl>
                                          <p:spTgt spid="756"/>
                                        </p:tgtEl>
                                        <p:attrNameLst>
                                          <p:attrName>ppt_x</p:attrName>
                                        </p:attrNameLst>
                                      </p:cBhvr>
                                      <p:tavLst>
                                        <p:tav tm="0">
                                          <p:val>
                                            <p:strVal val="#ppt_x"/>
                                          </p:val>
                                        </p:tav>
                                        <p:tav tm="100000">
                                          <p:val>
                                            <p:strVal val="#ppt_x"/>
                                          </p:val>
                                        </p:tav>
                                      </p:tavLst>
                                    </p:anim>
                                    <p:anim calcmode="lin" valueType="num">
                                      <p:cBhvr>
                                        <p:cTn id="142" dur="1000" fill="hold"/>
                                        <p:tgtEl>
                                          <p:spTgt spid="756"/>
                                        </p:tgtEl>
                                        <p:attrNameLst>
                                          <p:attrName>ppt_y</p:attrName>
                                        </p:attrNameLst>
                                      </p:cBhvr>
                                      <p:tavLst>
                                        <p:tav tm="0">
                                          <p:val>
                                            <p:strVal val="#ppt_y+.1"/>
                                          </p:val>
                                        </p:tav>
                                        <p:tav tm="100000">
                                          <p:val>
                                            <p:strVal val="#ppt_y"/>
                                          </p:val>
                                        </p:tav>
                                      </p:tavLst>
                                    </p:anim>
                                  </p:childTnLst>
                                </p:cTn>
                              </p:par>
                              <p:par>
                                <p:cTn id="143" presetID="42" presetClass="entr" presetSubtype="0" fill="hold" grpId="0" nodeType="withEffect">
                                  <p:stCondLst>
                                    <p:cond delay="0"/>
                                  </p:stCondLst>
                                  <p:childTnLst>
                                    <p:set>
                                      <p:cBhvr>
                                        <p:cTn id="144" dur="1" fill="hold">
                                          <p:stCondLst>
                                            <p:cond delay="0"/>
                                          </p:stCondLst>
                                        </p:cTn>
                                        <p:tgtEl>
                                          <p:spTgt spid="757"/>
                                        </p:tgtEl>
                                        <p:attrNameLst>
                                          <p:attrName>style.visibility</p:attrName>
                                        </p:attrNameLst>
                                      </p:cBhvr>
                                      <p:to>
                                        <p:strVal val="visible"/>
                                      </p:to>
                                    </p:set>
                                    <p:animEffect transition="in" filter="fade">
                                      <p:cBhvr>
                                        <p:cTn id="145" dur="1000"/>
                                        <p:tgtEl>
                                          <p:spTgt spid="757"/>
                                        </p:tgtEl>
                                      </p:cBhvr>
                                    </p:animEffect>
                                    <p:anim calcmode="lin" valueType="num">
                                      <p:cBhvr>
                                        <p:cTn id="146" dur="1000" fill="hold"/>
                                        <p:tgtEl>
                                          <p:spTgt spid="757"/>
                                        </p:tgtEl>
                                        <p:attrNameLst>
                                          <p:attrName>ppt_x</p:attrName>
                                        </p:attrNameLst>
                                      </p:cBhvr>
                                      <p:tavLst>
                                        <p:tav tm="0">
                                          <p:val>
                                            <p:strVal val="#ppt_x"/>
                                          </p:val>
                                        </p:tav>
                                        <p:tav tm="100000">
                                          <p:val>
                                            <p:strVal val="#ppt_x"/>
                                          </p:val>
                                        </p:tav>
                                      </p:tavLst>
                                    </p:anim>
                                    <p:anim calcmode="lin" valueType="num">
                                      <p:cBhvr>
                                        <p:cTn id="147" dur="1000" fill="hold"/>
                                        <p:tgtEl>
                                          <p:spTgt spid="757"/>
                                        </p:tgtEl>
                                        <p:attrNameLst>
                                          <p:attrName>ppt_y</p:attrName>
                                        </p:attrNameLst>
                                      </p:cBhvr>
                                      <p:tavLst>
                                        <p:tav tm="0">
                                          <p:val>
                                            <p:strVal val="#ppt_y+.1"/>
                                          </p:val>
                                        </p:tav>
                                        <p:tav tm="100000">
                                          <p:val>
                                            <p:strVal val="#ppt_y"/>
                                          </p:val>
                                        </p:tav>
                                      </p:tavLst>
                                    </p:anim>
                                  </p:childTnLst>
                                </p:cTn>
                              </p:par>
                              <p:par>
                                <p:cTn id="148" presetID="42" presetClass="entr" presetSubtype="0" fill="hold" grpId="0" nodeType="withEffect">
                                  <p:stCondLst>
                                    <p:cond delay="0"/>
                                  </p:stCondLst>
                                  <p:childTnLst>
                                    <p:set>
                                      <p:cBhvr>
                                        <p:cTn id="149" dur="1" fill="hold">
                                          <p:stCondLst>
                                            <p:cond delay="0"/>
                                          </p:stCondLst>
                                        </p:cTn>
                                        <p:tgtEl>
                                          <p:spTgt spid="758"/>
                                        </p:tgtEl>
                                        <p:attrNameLst>
                                          <p:attrName>style.visibility</p:attrName>
                                        </p:attrNameLst>
                                      </p:cBhvr>
                                      <p:to>
                                        <p:strVal val="visible"/>
                                      </p:to>
                                    </p:set>
                                    <p:animEffect transition="in" filter="fade">
                                      <p:cBhvr>
                                        <p:cTn id="150" dur="1000"/>
                                        <p:tgtEl>
                                          <p:spTgt spid="758"/>
                                        </p:tgtEl>
                                      </p:cBhvr>
                                    </p:animEffect>
                                    <p:anim calcmode="lin" valueType="num">
                                      <p:cBhvr>
                                        <p:cTn id="151" dur="1000" fill="hold"/>
                                        <p:tgtEl>
                                          <p:spTgt spid="758"/>
                                        </p:tgtEl>
                                        <p:attrNameLst>
                                          <p:attrName>ppt_x</p:attrName>
                                        </p:attrNameLst>
                                      </p:cBhvr>
                                      <p:tavLst>
                                        <p:tav tm="0">
                                          <p:val>
                                            <p:strVal val="#ppt_x"/>
                                          </p:val>
                                        </p:tav>
                                        <p:tav tm="100000">
                                          <p:val>
                                            <p:strVal val="#ppt_x"/>
                                          </p:val>
                                        </p:tav>
                                      </p:tavLst>
                                    </p:anim>
                                    <p:anim calcmode="lin" valueType="num">
                                      <p:cBhvr>
                                        <p:cTn id="152" dur="1000" fill="hold"/>
                                        <p:tgtEl>
                                          <p:spTgt spid="758"/>
                                        </p:tgtEl>
                                        <p:attrNameLst>
                                          <p:attrName>ppt_y</p:attrName>
                                        </p:attrNameLst>
                                      </p:cBhvr>
                                      <p:tavLst>
                                        <p:tav tm="0">
                                          <p:val>
                                            <p:strVal val="#ppt_y+.1"/>
                                          </p:val>
                                        </p:tav>
                                        <p:tav tm="100000">
                                          <p:val>
                                            <p:strVal val="#ppt_y"/>
                                          </p:val>
                                        </p:tav>
                                      </p:tavLst>
                                    </p:anim>
                                  </p:childTnLst>
                                </p:cTn>
                              </p:par>
                              <p:par>
                                <p:cTn id="153" presetID="42" presetClass="entr" presetSubtype="0" fill="hold" grpId="0" nodeType="withEffect">
                                  <p:stCondLst>
                                    <p:cond delay="0"/>
                                  </p:stCondLst>
                                  <p:childTnLst>
                                    <p:set>
                                      <p:cBhvr>
                                        <p:cTn id="154" dur="1" fill="hold">
                                          <p:stCondLst>
                                            <p:cond delay="0"/>
                                          </p:stCondLst>
                                        </p:cTn>
                                        <p:tgtEl>
                                          <p:spTgt spid="759"/>
                                        </p:tgtEl>
                                        <p:attrNameLst>
                                          <p:attrName>style.visibility</p:attrName>
                                        </p:attrNameLst>
                                      </p:cBhvr>
                                      <p:to>
                                        <p:strVal val="visible"/>
                                      </p:to>
                                    </p:set>
                                    <p:animEffect transition="in" filter="fade">
                                      <p:cBhvr>
                                        <p:cTn id="155" dur="1000"/>
                                        <p:tgtEl>
                                          <p:spTgt spid="759"/>
                                        </p:tgtEl>
                                      </p:cBhvr>
                                    </p:animEffect>
                                    <p:anim calcmode="lin" valueType="num">
                                      <p:cBhvr>
                                        <p:cTn id="156" dur="1000" fill="hold"/>
                                        <p:tgtEl>
                                          <p:spTgt spid="759"/>
                                        </p:tgtEl>
                                        <p:attrNameLst>
                                          <p:attrName>ppt_x</p:attrName>
                                        </p:attrNameLst>
                                      </p:cBhvr>
                                      <p:tavLst>
                                        <p:tav tm="0">
                                          <p:val>
                                            <p:strVal val="#ppt_x"/>
                                          </p:val>
                                        </p:tav>
                                        <p:tav tm="100000">
                                          <p:val>
                                            <p:strVal val="#ppt_x"/>
                                          </p:val>
                                        </p:tav>
                                      </p:tavLst>
                                    </p:anim>
                                    <p:anim calcmode="lin" valueType="num">
                                      <p:cBhvr>
                                        <p:cTn id="157" dur="1000" fill="hold"/>
                                        <p:tgtEl>
                                          <p:spTgt spid="759"/>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760"/>
                                        </p:tgtEl>
                                        <p:attrNameLst>
                                          <p:attrName>style.visibility</p:attrName>
                                        </p:attrNameLst>
                                      </p:cBhvr>
                                      <p:to>
                                        <p:strVal val="visible"/>
                                      </p:to>
                                    </p:set>
                                    <p:animEffect transition="in" filter="fade">
                                      <p:cBhvr>
                                        <p:cTn id="160" dur="1000"/>
                                        <p:tgtEl>
                                          <p:spTgt spid="760"/>
                                        </p:tgtEl>
                                      </p:cBhvr>
                                    </p:animEffect>
                                    <p:anim calcmode="lin" valueType="num">
                                      <p:cBhvr>
                                        <p:cTn id="161" dur="1000" fill="hold"/>
                                        <p:tgtEl>
                                          <p:spTgt spid="760"/>
                                        </p:tgtEl>
                                        <p:attrNameLst>
                                          <p:attrName>ppt_x</p:attrName>
                                        </p:attrNameLst>
                                      </p:cBhvr>
                                      <p:tavLst>
                                        <p:tav tm="0">
                                          <p:val>
                                            <p:strVal val="#ppt_x"/>
                                          </p:val>
                                        </p:tav>
                                        <p:tav tm="100000">
                                          <p:val>
                                            <p:strVal val="#ppt_x"/>
                                          </p:val>
                                        </p:tav>
                                      </p:tavLst>
                                    </p:anim>
                                    <p:anim calcmode="lin" valueType="num">
                                      <p:cBhvr>
                                        <p:cTn id="162" dur="1000" fill="hold"/>
                                        <p:tgtEl>
                                          <p:spTgt spid="760"/>
                                        </p:tgtEl>
                                        <p:attrNameLst>
                                          <p:attrName>ppt_y</p:attrName>
                                        </p:attrNameLst>
                                      </p:cBhvr>
                                      <p:tavLst>
                                        <p:tav tm="0">
                                          <p:val>
                                            <p:strVal val="#ppt_y+.1"/>
                                          </p:val>
                                        </p:tav>
                                        <p:tav tm="100000">
                                          <p:val>
                                            <p:strVal val="#ppt_y"/>
                                          </p:val>
                                        </p:tav>
                                      </p:tavLst>
                                    </p:anim>
                                  </p:childTnLst>
                                </p:cTn>
                              </p:par>
                              <p:par>
                                <p:cTn id="163" presetID="42" presetClass="entr" presetSubtype="0" fill="hold" grpId="0" nodeType="withEffect">
                                  <p:stCondLst>
                                    <p:cond delay="0"/>
                                  </p:stCondLst>
                                  <p:childTnLst>
                                    <p:set>
                                      <p:cBhvr>
                                        <p:cTn id="164" dur="1" fill="hold">
                                          <p:stCondLst>
                                            <p:cond delay="0"/>
                                          </p:stCondLst>
                                        </p:cTn>
                                        <p:tgtEl>
                                          <p:spTgt spid="761"/>
                                        </p:tgtEl>
                                        <p:attrNameLst>
                                          <p:attrName>style.visibility</p:attrName>
                                        </p:attrNameLst>
                                      </p:cBhvr>
                                      <p:to>
                                        <p:strVal val="visible"/>
                                      </p:to>
                                    </p:set>
                                    <p:animEffect transition="in" filter="fade">
                                      <p:cBhvr>
                                        <p:cTn id="165" dur="1000"/>
                                        <p:tgtEl>
                                          <p:spTgt spid="761"/>
                                        </p:tgtEl>
                                      </p:cBhvr>
                                    </p:animEffect>
                                    <p:anim calcmode="lin" valueType="num">
                                      <p:cBhvr>
                                        <p:cTn id="166" dur="1000" fill="hold"/>
                                        <p:tgtEl>
                                          <p:spTgt spid="761"/>
                                        </p:tgtEl>
                                        <p:attrNameLst>
                                          <p:attrName>ppt_x</p:attrName>
                                        </p:attrNameLst>
                                      </p:cBhvr>
                                      <p:tavLst>
                                        <p:tav tm="0">
                                          <p:val>
                                            <p:strVal val="#ppt_x"/>
                                          </p:val>
                                        </p:tav>
                                        <p:tav tm="100000">
                                          <p:val>
                                            <p:strVal val="#ppt_x"/>
                                          </p:val>
                                        </p:tav>
                                      </p:tavLst>
                                    </p:anim>
                                    <p:anim calcmode="lin" valueType="num">
                                      <p:cBhvr>
                                        <p:cTn id="167" dur="1000" fill="hold"/>
                                        <p:tgtEl>
                                          <p:spTgt spid="761"/>
                                        </p:tgtEl>
                                        <p:attrNameLst>
                                          <p:attrName>ppt_y</p:attrName>
                                        </p:attrNameLst>
                                      </p:cBhvr>
                                      <p:tavLst>
                                        <p:tav tm="0">
                                          <p:val>
                                            <p:strVal val="#ppt_y+.1"/>
                                          </p:val>
                                        </p:tav>
                                        <p:tav tm="100000">
                                          <p:val>
                                            <p:strVal val="#ppt_y"/>
                                          </p:val>
                                        </p:tav>
                                      </p:tavLst>
                                    </p:anim>
                                  </p:childTnLst>
                                </p:cTn>
                              </p:par>
                              <p:par>
                                <p:cTn id="168" presetID="42" presetClass="entr" presetSubtype="0" fill="hold" grpId="0" nodeType="withEffect">
                                  <p:stCondLst>
                                    <p:cond delay="0"/>
                                  </p:stCondLst>
                                  <p:childTnLst>
                                    <p:set>
                                      <p:cBhvr>
                                        <p:cTn id="169" dur="1" fill="hold">
                                          <p:stCondLst>
                                            <p:cond delay="0"/>
                                          </p:stCondLst>
                                        </p:cTn>
                                        <p:tgtEl>
                                          <p:spTgt spid="762"/>
                                        </p:tgtEl>
                                        <p:attrNameLst>
                                          <p:attrName>style.visibility</p:attrName>
                                        </p:attrNameLst>
                                      </p:cBhvr>
                                      <p:to>
                                        <p:strVal val="visible"/>
                                      </p:to>
                                    </p:set>
                                    <p:animEffect transition="in" filter="fade">
                                      <p:cBhvr>
                                        <p:cTn id="170" dur="1000"/>
                                        <p:tgtEl>
                                          <p:spTgt spid="762"/>
                                        </p:tgtEl>
                                      </p:cBhvr>
                                    </p:animEffect>
                                    <p:anim calcmode="lin" valueType="num">
                                      <p:cBhvr>
                                        <p:cTn id="171" dur="1000" fill="hold"/>
                                        <p:tgtEl>
                                          <p:spTgt spid="762"/>
                                        </p:tgtEl>
                                        <p:attrNameLst>
                                          <p:attrName>ppt_x</p:attrName>
                                        </p:attrNameLst>
                                      </p:cBhvr>
                                      <p:tavLst>
                                        <p:tav tm="0">
                                          <p:val>
                                            <p:strVal val="#ppt_x"/>
                                          </p:val>
                                        </p:tav>
                                        <p:tav tm="100000">
                                          <p:val>
                                            <p:strVal val="#ppt_x"/>
                                          </p:val>
                                        </p:tav>
                                      </p:tavLst>
                                    </p:anim>
                                    <p:anim calcmode="lin" valueType="num">
                                      <p:cBhvr>
                                        <p:cTn id="172" dur="1000" fill="hold"/>
                                        <p:tgtEl>
                                          <p:spTgt spid="762"/>
                                        </p:tgtEl>
                                        <p:attrNameLst>
                                          <p:attrName>ppt_y</p:attrName>
                                        </p:attrNameLst>
                                      </p:cBhvr>
                                      <p:tavLst>
                                        <p:tav tm="0">
                                          <p:val>
                                            <p:strVal val="#ppt_y+.1"/>
                                          </p:val>
                                        </p:tav>
                                        <p:tav tm="100000">
                                          <p:val>
                                            <p:strVal val="#ppt_y"/>
                                          </p:val>
                                        </p:tav>
                                      </p:tavLst>
                                    </p:anim>
                                  </p:childTnLst>
                                </p:cTn>
                              </p:par>
                              <p:par>
                                <p:cTn id="173" presetID="42" presetClass="entr" presetSubtype="0" fill="hold" grpId="0" nodeType="withEffect">
                                  <p:stCondLst>
                                    <p:cond delay="0"/>
                                  </p:stCondLst>
                                  <p:childTnLst>
                                    <p:set>
                                      <p:cBhvr>
                                        <p:cTn id="174" dur="1" fill="hold">
                                          <p:stCondLst>
                                            <p:cond delay="0"/>
                                          </p:stCondLst>
                                        </p:cTn>
                                        <p:tgtEl>
                                          <p:spTgt spid="763"/>
                                        </p:tgtEl>
                                        <p:attrNameLst>
                                          <p:attrName>style.visibility</p:attrName>
                                        </p:attrNameLst>
                                      </p:cBhvr>
                                      <p:to>
                                        <p:strVal val="visible"/>
                                      </p:to>
                                    </p:set>
                                    <p:animEffect transition="in" filter="fade">
                                      <p:cBhvr>
                                        <p:cTn id="175" dur="1000"/>
                                        <p:tgtEl>
                                          <p:spTgt spid="763"/>
                                        </p:tgtEl>
                                      </p:cBhvr>
                                    </p:animEffect>
                                    <p:anim calcmode="lin" valueType="num">
                                      <p:cBhvr>
                                        <p:cTn id="176" dur="1000" fill="hold"/>
                                        <p:tgtEl>
                                          <p:spTgt spid="763"/>
                                        </p:tgtEl>
                                        <p:attrNameLst>
                                          <p:attrName>ppt_x</p:attrName>
                                        </p:attrNameLst>
                                      </p:cBhvr>
                                      <p:tavLst>
                                        <p:tav tm="0">
                                          <p:val>
                                            <p:strVal val="#ppt_x"/>
                                          </p:val>
                                        </p:tav>
                                        <p:tav tm="100000">
                                          <p:val>
                                            <p:strVal val="#ppt_x"/>
                                          </p:val>
                                        </p:tav>
                                      </p:tavLst>
                                    </p:anim>
                                    <p:anim calcmode="lin" valueType="num">
                                      <p:cBhvr>
                                        <p:cTn id="177" dur="1000" fill="hold"/>
                                        <p:tgtEl>
                                          <p:spTgt spid="763"/>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764"/>
                                        </p:tgtEl>
                                        <p:attrNameLst>
                                          <p:attrName>style.visibility</p:attrName>
                                        </p:attrNameLst>
                                      </p:cBhvr>
                                      <p:to>
                                        <p:strVal val="visible"/>
                                      </p:to>
                                    </p:set>
                                    <p:animEffect transition="in" filter="fade">
                                      <p:cBhvr>
                                        <p:cTn id="180" dur="1000"/>
                                        <p:tgtEl>
                                          <p:spTgt spid="764"/>
                                        </p:tgtEl>
                                      </p:cBhvr>
                                    </p:animEffect>
                                    <p:anim calcmode="lin" valueType="num">
                                      <p:cBhvr>
                                        <p:cTn id="181" dur="1000" fill="hold"/>
                                        <p:tgtEl>
                                          <p:spTgt spid="764"/>
                                        </p:tgtEl>
                                        <p:attrNameLst>
                                          <p:attrName>ppt_x</p:attrName>
                                        </p:attrNameLst>
                                      </p:cBhvr>
                                      <p:tavLst>
                                        <p:tav tm="0">
                                          <p:val>
                                            <p:strVal val="#ppt_x"/>
                                          </p:val>
                                        </p:tav>
                                        <p:tav tm="100000">
                                          <p:val>
                                            <p:strVal val="#ppt_x"/>
                                          </p:val>
                                        </p:tav>
                                      </p:tavLst>
                                    </p:anim>
                                    <p:anim calcmode="lin" valueType="num">
                                      <p:cBhvr>
                                        <p:cTn id="182" dur="1000" fill="hold"/>
                                        <p:tgtEl>
                                          <p:spTgt spid="764"/>
                                        </p:tgtEl>
                                        <p:attrNameLst>
                                          <p:attrName>ppt_y</p:attrName>
                                        </p:attrNameLst>
                                      </p:cBhvr>
                                      <p:tavLst>
                                        <p:tav tm="0">
                                          <p:val>
                                            <p:strVal val="#ppt_y+.1"/>
                                          </p:val>
                                        </p:tav>
                                        <p:tav tm="100000">
                                          <p:val>
                                            <p:strVal val="#ppt_y"/>
                                          </p:val>
                                        </p:tav>
                                      </p:tavLst>
                                    </p:anim>
                                  </p:childTnLst>
                                </p:cTn>
                              </p:par>
                              <p:par>
                                <p:cTn id="183" presetID="42" presetClass="entr" presetSubtype="0" fill="hold" grpId="0" nodeType="withEffect">
                                  <p:stCondLst>
                                    <p:cond delay="0"/>
                                  </p:stCondLst>
                                  <p:childTnLst>
                                    <p:set>
                                      <p:cBhvr>
                                        <p:cTn id="184" dur="1" fill="hold">
                                          <p:stCondLst>
                                            <p:cond delay="0"/>
                                          </p:stCondLst>
                                        </p:cTn>
                                        <p:tgtEl>
                                          <p:spTgt spid="765"/>
                                        </p:tgtEl>
                                        <p:attrNameLst>
                                          <p:attrName>style.visibility</p:attrName>
                                        </p:attrNameLst>
                                      </p:cBhvr>
                                      <p:to>
                                        <p:strVal val="visible"/>
                                      </p:to>
                                    </p:set>
                                    <p:animEffect transition="in" filter="fade">
                                      <p:cBhvr>
                                        <p:cTn id="185" dur="1000"/>
                                        <p:tgtEl>
                                          <p:spTgt spid="765"/>
                                        </p:tgtEl>
                                      </p:cBhvr>
                                    </p:animEffect>
                                    <p:anim calcmode="lin" valueType="num">
                                      <p:cBhvr>
                                        <p:cTn id="186" dur="1000" fill="hold"/>
                                        <p:tgtEl>
                                          <p:spTgt spid="765"/>
                                        </p:tgtEl>
                                        <p:attrNameLst>
                                          <p:attrName>ppt_x</p:attrName>
                                        </p:attrNameLst>
                                      </p:cBhvr>
                                      <p:tavLst>
                                        <p:tav tm="0">
                                          <p:val>
                                            <p:strVal val="#ppt_x"/>
                                          </p:val>
                                        </p:tav>
                                        <p:tav tm="100000">
                                          <p:val>
                                            <p:strVal val="#ppt_x"/>
                                          </p:val>
                                        </p:tav>
                                      </p:tavLst>
                                    </p:anim>
                                    <p:anim calcmode="lin" valueType="num">
                                      <p:cBhvr>
                                        <p:cTn id="187" dur="1000" fill="hold"/>
                                        <p:tgtEl>
                                          <p:spTgt spid="765"/>
                                        </p:tgtEl>
                                        <p:attrNameLst>
                                          <p:attrName>ppt_y</p:attrName>
                                        </p:attrNameLst>
                                      </p:cBhvr>
                                      <p:tavLst>
                                        <p:tav tm="0">
                                          <p:val>
                                            <p:strVal val="#ppt_y+.1"/>
                                          </p:val>
                                        </p:tav>
                                        <p:tav tm="100000">
                                          <p:val>
                                            <p:strVal val="#ppt_y"/>
                                          </p:val>
                                        </p:tav>
                                      </p:tavLst>
                                    </p:anim>
                                  </p:childTnLst>
                                </p:cTn>
                              </p:par>
                              <p:par>
                                <p:cTn id="188" presetID="42" presetClass="entr" presetSubtype="0" fill="hold" grpId="0" nodeType="withEffect">
                                  <p:stCondLst>
                                    <p:cond delay="0"/>
                                  </p:stCondLst>
                                  <p:childTnLst>
                                    <p:set>
                                      <p:cBhvr>
                                        <p:cTn id="189" dur="1" fill="hold">
                                          <p:stCondLst>
                                            <p:cond delay="0"/>
                                          </p:stCondLst>
                                        </p:cTn>
                                        <p:tgtEl>
                                          <p:spTgt spid="766"/>
                                        </p:tgtEl>
                                        <p:attrNameLst>
                                          <p:attrName>style.visibility</p:attrName>
                                        </p:attrNameLst>
                                      </p:cBhvr>
                                      <p:to>
                                        <p:strVal val="visible"/>
                                      </p:to>
                                    </p:set>
                                    <p:animEffect transition="in" filter="fade">
                                      <p:cBhvr>
                                        <p:cTn id="190" dur="1000"/>
                                        <p:tgtEl>
                                          <p:spTgt spid="766"/>
                                        </p:tgtEl>
                                      </p:cBhvr>
                                    </p:animEffect>
                                    <p:anim calcmode="lin" valueType="num">
                                      <p:cBhvr>
                                        <p:cTn id="191" dur="1000" fill="hold"/>
                                        <p:tgtEl>
                                          <p:spTgt spid="766"/>
                                        </p:tgtEl>
                                        <p:attrNameLst>
                                          <p:attrName>ppt_x</p:attrName>
                                        </p:attrNameLst>
                                      </p:cBhvr>
                                      <p:tavLst>
                                        <p:tav tm="0">
                                          <p:val>
                                            <p:strVal val="#ppt_x"/>
                                          </p:val>
                                        </p:tav>
                                        <p:tav tm="100000">
                                          <p:val>
                                            <p:strVal val="#ppt_x"/>
                                          </p:val>
                                        </p:tav>
                                      </p:tavLst>
                                    </p:anim>
                                    <p:anim calcmode="lin" valueType="num">
                                      <p:cBhvr>
                                        <p:cTn id="192" dur="1000" fill="hold"/>
                                        <p:tgtEl>
                                          <p:spTgt spid="766"/>
                                        </p:tgtEl>
                                        <p:attrNameLst>
                                          <p:attrName>ppt_y</p:attrName>
                                        </p:attrNameLst>
                                      </p:cBhvr>
                                      <p:tavLst>
                                        <p:tav tm="0">
                                          <p:val>
                                            <p:strVal val="#ppt_y+.1"/>
                                          </p:val>
                                        </p:tav>
                                        <p:tav tm="100000">
                                          <p:val>
                                            <p:strVal val="#ppt_y"/>
                                          </p:val>
                                        </p:tav>
                                      </p:tavLst>
                                    </p:anim>
                                  </p:childTnLst>
                                </p:cTn>
                              </p:par>
                              <p:par>
                                <p:cTn id="193" presetID="42" presetClass="entr" presetSubtype="0" fill="hold" grpId="0" nodeType="withEffect">
                                  <p:stCondLst>
                                    <p:cond delay="0"/>
                                  </p:stCondLst>
                                  <p:childTnLst>
                                    <p:set>
                                      <p:cBhvr>
                                        <p:cTn id="194" dur="1" fill="hold">
                                          <p:stCondLst>
                                            <p:cond delay="0"/>
                                          </p:stCondLst>
                                        </p:cTn>
                                        <p:tgtEl>
                                          <p:spTgt spid="767"/>
                                        </p:tgtEl>
                                        <p:attrNameLst>
                                          <p:attrName>style.visibility</p:attrName>
                                        </p:attrNameLst>
                                      </p:cBhvr>
                                      <p:to>
                                        <p:strVal val="visible"/>
                                      </p:to>
                                    </p:set>
                                    <p:animEffect transition="in" filter="fade">
                                      <p:cBhvr>
                                        <p:cTn id="195" dur="1000"/>
                                        <p:tgtEl>
                                          <p:spTgt spid="767"/>
                                        </p:tgtEl>
                                      </p:cBhvr>
                                    </p:animEffect>
                                    <p:anim calcmode="lin" valueType="num">
                                      <p:cBhvr>
                                        <p:cTn id="196" dur="1000" fill="hold"/>
                                        <p:tgtEl>
                                          <p:spTgt spid="767"/>
                                        </p:tgtEl>
                                        <p:attrNameLst>
                                          <p:attrName>ppt_x</p:attrName>
                                        </p:attrNameLst>
                                      </p:cBhvr>
                                      <p:tavLst>
                                        <p:tav tm="0">
                                          <p:val>
                                            <p:strVal val="#ppt_x"/>
                                          </p:val>
                                        </p:tav>
                                        <p:tav tm="100000">
                                          <p:val>
                                            <p:strVal val="#ppt_x"/>
                                          </p:val>
                                        </p:tav>
                                      </p:tavLst>
                                    </p:anim>
                                    <p:anim calcmode="lin" valueType="num">
                                      <p:cBhvr>
                                        <p:cTn id="197" dur="1000" fill="hold"/>
                                        <p:tgtEl>
                                          <p:spTgt spid="767"/>
                                        </p:tgtEl>
                                        <p:attrNameLst>
                                          <p:attrName>ppt_y</p:attrName>
                                        </p:attrNameLst>
                                      </p:cBhvr>
                                      <p:tavLst>
                                        <p:tav tm="0">
                                          <p:val>
                                            <p:strVal val="#ppt_y+.1"/>
                                          </p:val>
                                        </p:tav>
                                        <p:tav tm="100000">
                                          <p:val>
                                            <p:strVal val="#ppt_y"/>
                                          </p:val>
                                        </p:tav>
                                      </p:tavLst>
                                    </p:anim>
                                  </p:childTnLst>
                                </p:cTn>
                              </p:par>
                              <p:par>
                                <p:cTn id="198" presetID="42" presetClass="entr" presetSubtype="0" fill="hold" grpId="0" nodeType="withEffect">
                                  <p:stCondLst>
                                    <p:cond delay="0"/>
                                  </p:stCondLst>
                                  <p:childTnLst>
                                    <p:set>
                                      <p:cBhvr>
                                        <p:cTn id="199" dur="1" fill="hold">
                                          <p:stCondLst>
                                            <p:cond delay="0"/>
                                          </p:stCondLst>
                                        </p:cTn>
                                        <p:tgtEl>
                                          <p:spTgt spid="768"/>
                                        </p:tgtEl>
                                        <p:attrNameLst>
                                          <p:attrName>style.visibility</p:attrName>
                                        </p:attrNameLst>
                                      </p:cBhvr>
                                      <p:to>
                                        <p:strVal val="visible"/>
                                      </p:to>
                                    </p:set>
                                    <p:animEffect transition="in" filter="fade">
                                      <p:cBhvr>
                                        <p:cTn id="200" dur="1000"/>
                                        <p:tgtEl>
                                          <p:spTgt spid="768"/>
                                        </p:tgtEl>
                                      </p:cBhvr>
                                    </p:animEffect>
                                    <p:anim calcmode="lin" valueType="num">
                                      <p:cBhvr>
                                        <p:cTn id="201" dur="1000" fill="hold"/>
                                        <p:tgtEl>
                                          <p:spTgt spid="768"/>
                                        </p:tgtEl>
                                        <p:attrNameLst>
                                          <p:attrName>ppt_x</p:attrName>
                                        </p:attrNameLst>
                                      </p:cBhvr>
                                      <p:tavLst>
                                        <p:tav tm="0">
                                          <p:val>
                                            <p:strVal val="#ppt_x"/>
                                          </p:val>
                                        </p:tav>
                                        <p:tav tm="100000">
                                          <p:val>
                                            <p:strVal val="#ppt_x"/>
                                          </p:val>
                                        </p:tav>
                                      </p:tavLst>
                                    </p:anim>
                                    <p:anim calcmode="lin" valueType="num">
                                      <p:cBhvr>
                                        <p:cTn id="202" dur="1000" fill="hold"/>
                                        <p:tgtEl>
                                          <p:spTgt spid="768"/>
                                        </p:tgtEl>
                                        <p:attrNameLst>
                                          <p:attrName>ppt_y</p:attrName>
                                        </p:attrNameLst>
                                      </p:cBhvr>
                                      <p:tavLst>
                                        <p:tav tm="0">
                                          <p:val>
                                            <p:strVal val="#ppt_y+.1"/>
                                          </p:val>
                                        </p:tav>
                                        <p:tav tm="100000">
                                          <p:val>
                                            <p:strVal val="#ppt_y"/>
                                          </p:val>
                                        </p:tav>
                                      </p:tavLst>
                                    </p:anim>
                                  </p:childTnLst>
                                </p:cTn>
                              </p:par>
                              <p:par>
                                <p:cTn id="203" presetID="42" presetClass="entr" presetSubtype="0" fill="hold" grpId="0" nodeType="withEffect">
                                  <p:stCondLst>
                                    <p:cond delay="0"/>
                                  </p:stCondLst>
                                  <p:childTnLst>
                                    <p:set>
                                      <p:cBhvr>
                                        <p:cTn id="204" dur="1" fill="hold">
                                          <p:stCondLst>
                                            <p:cond delay="0"/>
                                          </p:stCondLst>
                                        </p:cTn>
                                        <p:tgtEl>
                                          <p:spTgt spid="769"/>
                                        </p:tgtEl>
                                        <p:attrNameLst>
                                          <p:attrName>style.visibility</p:attrName>
                                        </p:attrNameLst>
                                      </p:cBhvr>
                                      <p:to>
                                        <p:strVal val="visible"/>
                                      </p:to>
                                    </p:set>
                                    <p:animEffect transition="in" filter="fade">
                                      <p:cBhvr>
                                        <p:cTn id="205" dur="1000"/>
                                        <p:tgtEl>
                                          <p:spTgt spid="769"/>
                                        </p:tgtEl>
                                      </p:cBhvr>
                                    </p:animEffect>
                                    <p:anim calcmode="lin" valueType="num">
                                      <p:cBhvr>
                                        <p:cTn id="206" dur="1000" fill="hold"/>
                                        <p:tgtEl>
                                          <p:spTgt spid="769"/>
                                        </p:tgtEl>
                                        <p:attrNameLst>
                                          <p:attrName>ppt_x</p:attrName>
                                        </p:attrNameLst>
                                      </p:cBhvr>
                                      <p:tavLst>
                                        <p:tav tm="0">
                                          <p:val>
                                            <p:strVal val="#ppt_x"/>
                                          </p:val>
                                        </p:tav>
                                        <p:tav tm="100000">
                                          <p:val>
                                            <p:strVal val="#ppt_x"/>
                                          </p:val>
                                        </p:tav>
                                      </p:tavLst>
                                    </p:anim>
                                    <p:anim calcmode="lin" valueType="num">
                                      <p:cBhvr>
                                        <p:cTn id="207" dur="1000" fill="hold"/>
                                        <p:tgtEl>
                                          <p:spTgt spid="769"/>
                                        </p:tgtEl>
                                        <p:attrNameLst>
                                          <p:attrName>ppt_y</p:attrName>
                                        </p:attrNameLst>
                                      </p:cBhvr>
                                      <p:tavLst>
                                        <p:tav tm="0">
                                          <p:val>
                                            <p:strVal val="#ppt_y+.1"/>
                                          </p:val>
                                        </p:tav>
                                        <p:tav tm="100000">
                                          <p:val>
                                            <p:strVal val="#ppt_y"/>
                                          </p:val>
                                        </p:tav>
                                      </p:tavLst>
                                    </p:anim>
                                  </p:childTnLst>
                                </p:cTn>
                              </p:par>
                              <p:par>
                                <p:cTn id="208" presetID="42" presetClass="entr" presetSubtype="0" fill="hold" grpId="0" nodeType="withEffect">
                                  <p:stCondLst>
                                    <p:cond delay="0"/>
                                  </p:stCondLst>
                                  <p:childTnLst>
                                    <p:set>
                                      <p:cBhvr>
                                        <p:cTn id="209" dur="1" fill="hold">
                                          <p:stCondLst>
                                            <p:cond delay="0"/>
                                          </p:stCondLst>
                                        </p:cTn>
                                        <p:tgtEl>
                                          <p:spTgt spid="770"/>
                                        </p:tgtEl>
                                        <p:attrNameLst>
                                          <p:attrName>style.visibility</p:attrName>
                                        </p:attrNameLst>
                                      </p:cBhvr>
                                      <p:to>
                                        <p:strVal val="visible"/>
                                      </p:to>
                                    </p:set>
                                    <p:animEffect transition="in" filter="fade">
                                      <p:cBhvr>
                                        <p:cTn id="210" dur="1000"/>
                                        <p:tgtEl>
                                          <p:spTgt spid="770"/>
                                        </p:tgtEl>
                                      </p:cBhvr>
                                    </p:animEffect>
                                    <p:anim calcmode="lin" valueType="num">
                                      <p:cBhvr>
                                        <p:cTn id="211" dur="1000" fill="hold"/>
                                        <p:tgtEl>
                                          <p:spTgt spid="770"/>
                                        </p:tgtEl>
                                        <p:attrNameLst>
                                          <p:attrName>ppt_x</p:attrName>
                                        </p:attrNameLst>
                                      </p:cBhvr>
                                      <p:tavLst>
                                        <p:tav tm="0">
                                          <p:val>
                                            <p:strVal val="#ppt_x"/>
                                          </p:val>
                                        </p:tav>
                                        <p:tav tm="100000">
                                          <p:val>
                                            <p:strVal val="#ppt_x"/>
                                          </p:val>
                                        </p:tav>
                                      </p:tavLst>
                                    </p:anim>
                                    <p:anim calcmode="lin" valueType="num">
                                      <p:cBhvr>
                                        <p:cTn id="212" dur="1000" fill="hold"/>
                                        <p:tgtEl>
                                          <p:spTgt spid="770"/>
                                        </p:tgtEl>
                                        <p:attrNameLst>
                                          <p:attrName>ppt_y</p:attrName>
                                        </p:attrNameLst>
                                      </p:cBhvr>
                                      <p:tavLst>
                                        <p:tav tm="0">
                                          <p:val>
                                            <p:strVal val="#ppt_y+.1"/>
                                          </p:val>
                                        </p:tav>
                                        <p:tav tm="100000">
                                          <p:val>
                                            <p:strVal val="#ppt_y"/>
                                          </p:val>
                                        </p:tav>
                                      </p:tavLst>
                                    </p:anim>
                                  </p:childTnLst>
                                </p:cTn>
                              </p:par>
                              <p:par>
                                <p:cTn id="213" presetID="42" presetClass="entr" presetSubtype="0" fill="hold" grpId="0" nodeType="withEffect">
                                  <p:stCondLst>
                                    <p:cond delay="0"/>
                                  </p:stCondLst>
                                  <p:childTnLst>
                                    <p:set>
                                      <p:cBhvr>
                                        <p:cTn id="214" dur="1" fill="hold">
                                          <p:stCondLst>
                                            <p:cond delay="0"/>
                                          </p:stCondLst>
                                        </p:cTn>
                                        <p:tgtEl>
                                          <p:spTgt spid="771"/>
                                        </p:tgtEl>
                                        <p:attrNameLst>
                                          <p:attrName>style.visibility</p:attrName>
                                        </p:attrNameLst>
                                      </p:cBhvr>
                                      <p:to>
                                        <p:strVal val="visible"/>
                                      </p:to>
                                    </p:set>
                                    <p:animEffect transition="in" filter="fade">
                                      <p:cBhvr>
                                        <p:cTn id="215" dur="1000"/>
                                        <p:tgtEl>
                                          <p:spTgt spid="771"/>
                                        </p:tgtEl>
                                      </p:cBhvr>
                                    </p:animEffect>
                                    <p:anim calcmode="lin" valueType="num">
                                      <p:cBhvr>
                                        <p:cTn id="216" dur="1000" fill="hold"/>
                                        <p:tgtEl>
                                          <p:spTgt spid="771"/>
                                        </p:tgtEl>
                                        <p:attrNameLst>
                                          <p:attrName>ppt_x</p:attrName>
                                        </p:attrNameLst>
                                      </p:cBhvr>
                                      <p:tavLst>
                                        <p:tav tm="0">
                                          <p:val>
                                            <p:strVal val="#ppt_x"/>
                                          </p:val>
                                        </p:tav>
                                        <p:tav tm="100000">
                                          <p:val>
                                            <p:strVal val="#ppt_x"/>
                                          </p:val>
                                        </p:tav>
                                      </p:tavLst>
                                    </p:anim>
                                    <p:anim calcmode="lin" valueType="num">
                                      <p:cBhvr>
                                        <p:cTn id="217" dur="1000" fill="hold"/>
                                        <p:tgtEl>
                                          <p:spTgt spid="771"/>
                                        </p:tgtEl>
                                        <p:attrNameLst>
                                          <p:attrName>ppt_y</p:attrName>
                                        </p:attrNameLst>
                                      </p:cBhvr>
                                      <p:tavLst>
                                        <p:tav tm="0">
                                          <p:val>
                                            <p:strVal val="#ppt_y+.1"/>
                                          </p:val>
                                        </p:tav>
                                        <p:tav tm="100000">
                                          <p:val>
                                            <p:strVal val="#ppt_y"/>
                                          </p:val>
                                        </p:tav>
                                      </p:tavLst>
                                    </p:anim>
                                  </p:childTnLst>
                                </p:cTn>
                              </p:par>
                              <p:par>
                                <p:cTn id="218" presetID="42" presetClass="entr" presetSubtype="0" fill="hold" grpId="0" nodeType="withEffect">
                                  <p:stCondLst>
                                    <p:cond delay="0"/>
                                  </p:stCondLst>
                                  <p:childTnLst>
                                    <p:set>
                                      <p:cBhvr>
                                        <p:cTn id="219" dur="1" fill="hold">
                                          <p:stCondLst>
                                            <p:cond delay="0"/>
                                          </p:stCondLst>
                                        </p:cTn>
                                        <p:tgtEl>
                                          <p:spTgt spid="772"/>
                                        </p:tgtEl>
                                        <p:attrNameLst>
                                          <p:attrName>style.visibility</p:attrName>
                                        </p:attrNameLst>
                                      </p:cBhvr>
                                      <p:to>
                                        <p:strVal val="visible"/>
                                      </p:to>
                                    </p:set>
                                    <p:animEffect transition="in" filter="fade">
                                      <p:cBhvr>
                                        <p:cTn id="220" dur="1000"/>
                                        <p:tgtEl>
                                          <p:spTgt spid="772"/>
                                        </p:tgtEl>
                                      </p:cBhvr>
                                    </p:animEffect>
                                    <p:anim calcmode="lin" valueType="num">
                                      <p:cBhvr>
                                        <p:cTn id="221" dur="1000" fill="hold"/>
                                        <p:tgtEl>
                                          <p:spTgt spid="772"/>
                                        </p:tgtEl>
                                        <p:attrNameLst>
                                          <p:attrName>ppt_x</p:attrName>
                                        </p:attrNameLst>
                                      </p:cBhvr>
                                      <p:tavLst>
                                        <p:tav tm="0">
                                          <p:val>
                                            <p:strVal val="#ppt_x"/>
                                          </p:val>
                                        </p:tav>
                                        <p:tav tm="100000">
                                          <p:val>
                                            <p:strVal val="#ppt_x"/>
                                          </p:val>
                                        </p:tav>
                                      </p:tavLst>
                                    </p:anim>
                                    <p:anim calcmode="lin" valueType="num">
                                      <p:cBhvr>
                                        <p:cTn id="222" dur="1000" fill="hold"/>
                                        <p:tgtEl>
                                          <p:spTgt spid="772"/>
                                        </p:tgtEl>
                                        <p:attrNameLst>
                                          <p:attrName>ppt_y</p:attrName>
                                        </p:attrNameLst>
                                      </p:cBhvr>
                                      <p:tavLst>
                                        <p:tav tm="0">
                                          <p:val>
                                            <p:strVal val="#ppt_y+.1"/>
                                          </p:val>
                                        </p:tav>
                                        <p:tav tm="100000">
                                          <p:val>
                                            <p:strVal val="#ppt_y"/>
                                          </p:val>
                                        </p:tav>
                                      </p:tavLst>
                                    </p:anim>
                                  </p:childTnLst>
                                </p:cTn>
                              </p:par>
                              <p:par>
                                <p:cTn id="223" presetID="42" presetClass="entr" presetSubtype="0" fill="hold" grpId="0" nodeType="withEffect">
                                  <p:stCondLst>
                                    <p:cond delay="0"/>
                                  </p:stCondLst>
                                  <p:childTnLst>
                                    <p:set>
                                      <p:cBhvr>
                                        <p:cTn id="224" dur="1" fill="hold">
                                          <p:stCondLst>
                                            <p:cond delay="0"/>
                                          </p:stCondLst>
                                        </p:cTn>
                                        <p:tgtEl>
                                          <p:spTgt spid="773"/>
                                        </p:tgtEl>
                                        <p:attrNameLst>
                                          <p:attrName>style.visibility</p:attrName>
                                        </p:attrNameLst>
                                      </p:cBhvr>
                                      <p:to>
                                        <p:strVal val="visible"/>
                                      </p:to>
                                    </p:set>
                                    <p:animEffect transition="in" filter="fade">
                                      <p:cBhvr>
                                        <p:cTn id="225" dur="1000"/>
                                        <p:tgtEl>
                                          <p:spTgt spid="773"/>
                                        </p:tgtEl>
                                      </p:cBhvr>
                                    </p:animEffect>
                                    <p:anim calcmode="lin" valueType="num">
                                      <p:cBhvr>
                                        <p:cTn id="226" dur="1000" fill="hold"/>
                                        <p:tgtEl>
                                          <p:spTgt spid="773"/>
                                        </p:tgtEl>
                                        <p:attrNameLst>
                                          <p:attrName>ppt_x</p:attrName>
                                        </p:attrNameLst>
                                      </p:cBhvr>
                                      <p:tavLst>
                                        <p:tav tm="0">
                                          <p:val>
                                            <p:strVal val="#ppt_x"/>
                                          </p:val>
                                        </p:tav>
                                        <p:tav tm="100000">
                                          <p:val>
                                            <p:strVal val="#ppt_x"/>
                                          </p:val>
                                        </p:tav>
                                      </p:tavLst>
                                    </p:anim>
                                    <p:anim calcmode="lin" valueType="num">
                                      <p:cBhvr>
                                        <p:cTn id="227" dur="1000" fill="hold"/>
                                        <p:tgtEl>
                                          <p:spTgt spid="773"/>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774"/>
                                        </p:tgtEl>
                                        <p:attrNameLst>
                                          <p:attrName>style.visibility</p:attrName>
                                        </p:attrNameLst>
                                      </p:cBhvr>
                                      <p:to>
                                        <p:strVal val="visible"/>
                                      </p:to>
                                    </p:set>
                                    <p:animEffect transition="in" filter="fade">
                                      <p:cBhvr>
                                        <p:cTn id="230" dur="1000"/>
                                        <p:tgtEl>
                                          <p:spTgt spid="774"/>
                                        </p:tgtEl>
                                      </p:cBhvr>
                                    </p:animEffect>
                                    <p:anim calcmode="lin" valueType="num">
                                      <p:cBhvr>
                                        <p:cTn id="231" dur="1000" fill="hold"/>
                                        <p:tgtEl>
                                          <p:spTgt spid="774"/>
                                        </p:tgtEl>
                                        <p:attrNameLst>
                                          <p:attrName>ppt_x</p:attrName>
                                        </p:attrNameLst>
                                      </p:cBhvr>
                                      <p:tavLst>
                                        <p:tav tm="0">
                                          <p:val>
                                            <p:strVal val="#ppt_x"/>
                                          </p:val>
                                        </p:tav>
                                        <p:tav tm="100000">
                                          <p:val>
                                            <p:strVal val="#ppt_x"/>
                                          </p:val>
                                        </p:tav>
                                      </p:tavLst>
                                    </p:anim>
                                    <p:anim calcmode="lin" valueType="num">
                                      <p:cBhvr>
                                        <p:cTn id="232" dur="1000" fill="hold"/>
                                        <p:tgtEl>
                                          <p:spTgt spid="774"/>
                                        </p:tgtEl>
                                        <p:attrNameLst>
                                          <p:attrName>ppt_y</p:attrName>
                                        </p:attrNameLst>
                                      </p:cBhvr>
                                      <p:tavLst>
                                        <p:tav tm="0">
                                          <p:val>
                                            <p:strVal val="#ppt_y+.1"/>
                                          </p:val>
                                        </p:tav>
                                        <p:tav tm="100000">
                                          <p:val>
                                            <p:strVal val="#ppt_y"/>
                                          </p:val>
                                        </p:tav>
                                      </p:tavLst>
                                    </p:anim>
                                  </p:childTnLst>
                                </p:cTn>
                              </p:par>
                              <p:par>
                                <p:cTn id="233" presetID="42" presetClass="entr" presetSubtype="0" fill="hold" grpId="0" nodeType="withEffect">
                                  <p:stCondLst>
                                    <p:cond delay="0"/>
                                  </p:stCondLst>
                                  <p:childTnLst>
                                    <p:set>
                                      <p:cBhvr>
                                        <p:cTn id="234" dur="1" fill="hold">
                                          <p:stCondLst>
                                            <p:cond delay="0"/>
                                          </p:stCondLst>
                                        </p:cTn>
                                        <p:tgtEl>
                                          <p:spTgt spid="775"/>
                                        </p:tgtEl>
                                        <p:attrNameLst>
                                          <p:attrName>style.visibility</p:attrName>
                                        </p:attrNameLst>
                                      </p:cBhvr>
                                      <p:to>
                                        <p:strVal val="visible"/>
                                      </p:to>
                                    </p:set>
                                    <p:animEffect transition="in" filter="fade">
                                      <p:cBhvr>
                                        <p:cTn id="235" dur="1000"/>
                                        <p:tgtEl>
                                          <p:spTgt spid="775"/>
                                        </p:tgtEl>
                                      </p:cBhvr>
                                    </p:animEffect>
                                    <p:anim calcmode="lin" valueType="num">
                                      <p:cBhvr>
                                        <p:cTn id="236" dur="1000" fill="hold"/>
                                        <p:tgtEl>
                                          <p:spTgt spid="775"/>
                                        </p:tgtEl>
                                        <p:attrNameLst>
                                          <p:attrName>ppt_x</p:attrName>
                                        </p:attrNameLst>
                                      </p:cBhvr>
                                      <p:tavLst>
                                        <p:tav tm="0">
                                          <p:val>
                                            <p:strVal val="#ppt_x"/>
                                          </p:val>
                                        </p:tav>
                                        <p:tav tm="100000">
                                          <p:val>
                                            <p:strVal val="#ppt_x"/>
                                          </p:val>
                                        </p:tav>
                                      </p:tavLst>
                                    </p:anim>
                                    <p:anim calcmode="lin" valueType="num">
                                      <p:cBhvr>
                                        <p:cTn id="237" dur="1000" fill="hold"/>
                                        <p:tgtEl>
                                          <p:spTgt spid="775"/>
                                        </p:tgtEl>
                                        <p:attrNameLst>
                                          <p:attrName>ppt_y</p:attrName>
                                        </p:attrNameLst>
                                      </p:cBhvr>
                                      <p:tavLst>
                                        <p:tav tm="0">
                                          <p:val>
                                            <p:strVal val="#ppt_y+.1"/>
                                          </p:val>
                                        </p:tav>
                                        <p:tav tm="100000">
                                          <p:val>
                                            <p:strVal val="#ppt_y"/>
                                          </p:val>
                                        </p:tav>
                                      </p:tavLst>
                                    </p:anim>
                                  </p:childTnLst>
                                </p:cTn>
                              </p:par>
                              <p:par>
                                <p:cTn id="238" presetID="42" presetClass="entr" presetSubtype="0" fill="hold" grpId="0" nodeType="withEffect">
                                  <p:stCondLst>
                                    <p:cond delay="0"/>
                                  </p:stCondLst>
                                  <p:childTnLst>
                                    <p:set>
                                      <p:cBhvr>
                                        <p:cTn id="239" dur="1" fill="hold">
                                          <p:stCondLst>
                                            <p:cond delay="0"/>
                                          </p:stCondLst>
                                        </p:cTn>
                                        <p:tgtEl>
                                          <p:spTgt spid="776"/>
                                        </p:tgtEl>
                                        <p:attrNameLst>
                                          <p:attrName>style.visibility</p:attrName>
                                        </p:attrNameLst>
                                      </p:cBhvr>
                                      <p:to>
                                        <p:strVal val="visible"/>
                                      </p:to>
                                    </p:set>
                                    <p:animEffect transition="in" filter="fade">
                                      <p:cBhvr>
                                        <p:cTn id="240" dur="1000"/>
                                        <p:tgtEl>
                                          <p:spTgt spid="776"/>
                                        </p:tgtEl>
                                      </p:cBhvr>
                                    </p:animEffect>
                                    <p:anim calcmode="lin" valueType="num">
                                      <p:cBhvr>
                                        <p:cTn id="241" dur="1000" fill="hold"/>
                                        <p:tgtEl>
                                          <p:spTgt spid="776"/>
                                        </p:tgtEl>
                                        <p:attrNameLst>
                                          <p:attrName>ppt_x</p:attrName>
                                        </p:attrNameLst>
                                      </p:cBhvr>
                                      <p:tavLst>
                                        <p:tav tm="0">
                                          <p:val>
                                            <p:strVal val="#ppt_x"/>
                                          </p:val>
                                        </p:tav>
                                        <p:tav tm="100000">
                                          <p:val>
                                            <p:strVal val="#ppt_x"/>
                                          </p:val>
                                        </p:tav>
                                      </p:tavLst>
                                    </p:anim>
                                    <p:anim calcmode="lin" valueType="num">
                                      <p:cBhvr>
                                        <p:cTn id="242" dur="1000" fill="hold"/>
                                        <p:tgtEl>
                                          <p:spTgt spid="776"/>
                                        </p:tgtEl>
                                        <p:attrNameLst>
                                          <p:attrName>ppt_y</p:attrName>
                                        </p:attrNameLst>
                                      </p:cBhvr>
                                      <p:tavLst>
                                        <p:tav tm="0">
                                          <p:val>
                                            <p:strVal val="#ppt_y+.1"/>
                                          </p:val>
                                        </p:tav>
                                        <p:tav tm="100000">
                                          <p:val>
                                            <p:strVal val="#ppt_y"/>
                                          </p:val>
                                        </p:tav>
                                      </p:tavLst>
                                    </p:anim>
                                  </p:childTnLst>
                                </p:cTn>
                              </p:par>
                              <p:par>
                                <p:cTn id="243" presetID="42" presetClass="entr" presetSubtype="0" fill="hold" grpId="0" nodeType="withEffect">
                                  <p:stCondLst>
                                    <p:cond delay="0"/>
                                  </p:stCondLst>
                                  <p:childTnLst>
                                    <p:set>
                                      <p:cBhvr>
                                        <p:cTn id="244" dur="1" fill="hold">
                                          <p:stCondLst>
                                            <p:cond delay="0"/>
                                          </p:stCondLst>
                                        </p:cTn>
                                        <p:tgtEl>
                                          <p:spTgt spid="777"/>
                                        </p:tgtEl>
                                        <p:attrNameLst>
                                          <p:attrName>style.visibility</p:attrName>
                                        </p:attrNameLst>
                                      </p:cBhvr>
                                      <p:to>
                                        <p:strVal val="visible"/>
                                      </p:to>
                                    </p:set>
                                    <p:animEffect transition="in" filter="fade">
                                      <p:cBhvr>
                                        <p:cTn id="245" dur="1000"/>
                                        <p:tgtEl>
                                          <p:spTgt spid="777"/>
                                        </p:tgtEl>
                                      </p:cBhvr>
                                    </p:animEffect>
                                    <p:anim calcmode="lin" valueType="num">
                                      <p:cBhvr>
                                        <p:cTn id="246" dur="1000" fill="hold"/>
                                        <p:tgtEl>
                                          <p:spTgt spid="777"/>
                                        </p:tgtEl>
                                        <p:attrNameLst>
                                          <p:attrName>ppt_x</p:attrName>
                                        </p:attrNameLst>
                                      </p:cBhvr>
                                      <p:tavLst>
                                        <p:tav tm="0">
                                          <p:val>
                                            <p:strVal val="#ppt_x"/>
                                          </p:val>
                                        </p:tav>
                                        <p:tav tm="100000">
                                          <p:val>
                                            <p:strVal val="#ppt_x"/>
                                          </p:val>
                                        </p:tav>
                                      </p:tavLst>
                                    </p:anim>
                                    <p:anim calcmode="lin" valueType="num">
                                      <p:cBhvr>
                                        <p:cTn id="247" dur="1000" fill="hold"/>
                                        <p:tgtEl>
                                          <p:spTgt spid="777"/>
                                        </p:tgtEl>
                                        <p:attrNameLst>
                                          <p:attrName>ppt_y</p:attrName>
                                        </p:attrNameLst>
                                      </p:cBhvr>
                                      <p:tavLst>
                                        <p:tav tm="0">
                                          <p:val>
                                            <p:strVal val="#ppt_y+.1"/>
                                          </p:val>
                                        </p:tav>
                                        <p:tav tm="100000">
                                          <p:val>
                                            <p:strVal val="#ppt_y"/>
                                          </p:val>
                                        </p:tav>
                                      </p:tavLst>
                                    </p:anim>
                                  </p:childTnLst>
                                </p:cTn>
                              </p:par>
                              <p:par>
                                <p:cTn id="248" presetID="42" presetClass="entr" presetSubtype="0" fill="hold" grpId="0" nodeType="withEffect">
                                  <p:stCondLst>
                                    <p:cond delay="0"/>
                                  </p:stCondLst>
                                  <p:childTnLst>
                                    <p:set>
                                      <p:cBhvr>
                                        <p:cTn id="249" dur="1" fill="hold">
                                          <p:stCondLst>
                                            <p:cond delay="0"/>
                                          </p:stCondLst>
                                        </p:cTn>
                                        <p:tgtEl>
                                          <p:spTgt spid="778"/>
                                        </p:tgtEl>
                                        <p:attrNameLst>
                                          <p:attrName>style.visibility</p:attrName>
                                        </p:attrNameLst>
                                      </p:cBhvr>
                                      <p:to>
                                        <p:strVal val="visible"/>
                                      </p:to>
                                    </p:set>
                                    <p:animEffect transition="in" filter="fade">
                                      <p:cBhvr>
                                        <p:cTn id="250" dur="1000"/>
                                        <p:tgtEl>
                                          <p:spTgt spid="778"/>
                                        </p:tgtEl>
                                      </p:cBhvr>
                                    </p:animEffect>
                                    <p:anim calcmode="lin" valueType="num">
                                      <p:cBhvr>
                                        <p:cTn id="251" dur="1000" fill="hold"/>
                                        <p:tgtEl>
                                          <p:spTgt spid="778"/>
                                        </p:tgtEl>
                                        <p:attrNameLst>
                                          <p:attrName>ppt_x</p:attrName>
                                        </p:attrNameLst>
                                      </p:cBhvr>
                                      <p:tavLst>
                                        <p:tav tm="0">
                                          <p:val>
                                            <p:strVal val="#ppt_x"/>
                                          </p:val>
                                        </p:tav>
                                        <p:tav tm="100000">
                                          <p:val>
                                            <p:strVal val="#ppt_x"/>
                                          </p:val>
                                        </p:tav>
                                      </p:tavLst>
                                    </p:anim>
                                    <p:anim calcmode="lin" valueType="num">
                                      <p:cBhvr>
                                        <p:cTn id="252" dur="1000" fill="hold"/>
                                        <p:tgtEl>
                                          <p:spTgt spid="778"/>
                                        </p:tgtEl>
                                        <p:attrNameLst>
                                          <p:attrName>ppt_y</p:attrName>
                                        </p:attrNameLst>
                                      </p:cBhvr>
                                      <p:tavLst>
                                        <p:tav tm="0">
                                          <p:val>
                                            <p:strVal val="#ppt_y+.1"/>
                                          </p:val>
                                        </p:tav>
                                        <p:tav tm="100000">
                                          <p:val>
                                            <p:strVal val="#ppt_y"/>
                                          </p:val>
                                        </p:tav>
                                      </p:tavLst>
                                    </p:anim>
                                  </p:childTnLst>
                                </p:cTn>
                              </p:par>
                              <p:par>
                                <p:cTn id="253" presetID="42" presetClass="entr" presetSubtype="0" fill="hold" grpId="0" nodeType="withEffect">
                                  <p:stCondLst>
                                    <p:cond delay="0"/>
                                  </p:stCondLst>
                                  <p:childTnLst>
                                    <p:set>
                                      <p:cBhvr>
                                        <p:cTn id="254" dur="1" fill="hold">
                                          <p:stCondLst>
                                            <p:cond delay="0"/>
                                          </p:stCondLst>
                                        </p:cTn>
                                        <p:tgtEl>
                                          <p:spTgt spid="779"/>
                                        </p:tgtEl>
                                        <p:attrNameLst>
                                          <p:attrName>style.visibility</p:attrName>
                                        </p:attrNameLst>
                                      </p:cBhvr>
                                      <p:to>
                                        <p:strVal val="visible"/>
                                      </p:to>
                                    </p:set>
                                    <p:animEffect transition="in" filter="fade">
                                      <p:cBhvr>
                                        <p:cTn id="255" dur="1000"/>
                                        <p:tgtEl>
                                          <p:spTgt spid="779"/>
                                        </p:tgtEl>
                                      </p:cBhvr>
                                    </p:animEffect>
                                    <p:anim calcmode="lin" valueType="num">
                                      <p:cBhvr>
                                        <p:cTn id="256" dur="1000" fill="hold"/>
                                        <p:tgtEl>
                                          <p:spTgt spid="779"/>
                                        </p:tgtEl>
                                        <p:attrNameLst>
                                          <p:attrName>ppt_x</p:attrName>
                                        </p:attrNameLst>
                                      </p:cBhvr>
                                      <p:tavLst>
                                        <p:tav tm="0">
                                          <p:val>
                                            <p:strVal val="#ppt_x"/>
                                          </p:val>
                                        </p:tav>
                                        <p:tav tm="100000">
                                          <p:val>
                                            <p:strVal val="#ppt_x"/>
                                          </p:val>
                                        </p:tav>
                                      </p:tavLst>
                                    </p:anim>
                                    <p:anim calcmode="lin" valueType="num">
                                      <p:cBhvr>
                                        <p:cTn id="257" dur="1000" fill="hold"/>
                                        <p:tgtEl>
                                          <p:spTgt spid="779"/>
                                        </p:tgtEl>
                                        <p:attrNameLst>
                                          <p:attrName>ppt_y</p:attrName>
                                        </p:attrNameLst>
                                      </p:cBhvr>
                                      <p:tavLst>
                                        <p:tav tm="0">
                                          <p:val>
                                            <p:strVal val="#ppt_y+.1"/>
                                          </p:val>
                                        </p:tav>
                                        <p:tav tm="100000">
                                          <p:val>
                                            <p:strVal val="#ppt_y"/>
                                          </p:val>
                                        </p:tav>
                                      </p:tavLst>
                                    </p:anim>
                                  </p:childTnLst>
                                </p:cTn>
                              </p:par>
                              <p:par>
                                <p:cTn id="258" presetID="42" presetClass="entr" presetSubtype="0" fill="hold" grpId="0" nodeType="withEffect">
                                  <p:stCondLst>
                                    <p:cond delay="0"/>
                                  </p:stCondLst>
                                  <p:childTnLst>
                                    <p:set>
                                      <p:cBhvr>
                                        <p:cTn id="259" dur="1" fill="hold">
                                          <p:stCondLst>
                                            <p:cond delay="0"/>
                                          </p:stCondLst>
                                        </p:cTn>
                                        <p:tgtEl>
                                          <p:spTgt spid="780"/>
                                        </p:tgtEl>
                                        <p:attrNameLst>
                                          <p:attrName>style.visibility</p:attrName>
                                        </p:attrNameLst>
                                      </p:cBhvr>
                                      <p:to>
                                        <p:strVal val="visible"/>
                                      </p:to>
                                    </p:set>
                                    <p:animEffect transition="in" filter="fade">
                                      <p:cBhvr>
                                        <p:cTn id="260" dur="1000"/>
                                        <p:tgtEl>
                                          <p:spTgt spid="780"/>
                                        </p:tgtEl>
                                      </p:cBhvr>
                                    </p:animEffect>
                                    <p:anim calcmode="lin" valueType="num">
                                      <p:cBhvr>
                                        <p:cTn id="261" dur="1000" fill="hold"/>
                                        <p:tgtEl>
                                          <p:spTgt spid="780"/>
                                        </p:tgtEl>
                                        <p:attrNameLst>
                                          <p:attrName>ppt_x</p:attrName>
                                        </p:attrNameLst>
                                      </p:cBhvr>
                                      <p:tavLst>
                                        <p:tav tm="0">
                                          <p:val>
                                            <p:strVal val="#ppt_x"/>
                                          </p:val>
                                        </p:tav>
                                        <p:tav tm="100000">
                                          <p:val>
                                            <p:strVal val="#ppt_x"/>
                                          </p:val>
                                        </p:tav>
                                      </p:tavLst>
                                    </p:anim>
                                    <p:anim calcmode="lin" valueType="num">
                                      <p:cBhvr>
                                        <p:cTn id="262" dur="1000" fill="hold"/>
                                        <p:tgtEl>
                                          <p:spTgt spid="780"/>
                                        </p:tgtEl>
                                        <p:attrNameLst>
                                          <p:attrName>ppt_y</p:attrName>
                                        </p:attrNameLst>
                                      </p:cBhvr>
                                      <p:tavLst>
                                        <p:tav tm="0">
                                          <p:val>
                                            <p:strVal val="#ppt_y+.1"/>
                                          </p:val>
                                        </p:tav>
                                        <p:tav tm="100000">
                                          <p:val>
                                            <p:strVal val="#ppt_y"/>
                                          </p:val>
                                        </p:tav>
                                      </p:tavLst>
                                    </p:anim>
                                  </p:childTnLst>
                                </p:cTn>
                              </p:par>
                              <p:par>
                                <p:cTn id="263" presetID="42" presetClass="entr" presetSubtype="0" fill="hold" grpId="0" nodeType="withEffect">
                                  <p:stCondLst>
                                    <p:cond delay="0"/>
                                  </p:stCondLst>
                                  <p:childTnLst>
                                    <p:set>
                                      <p:cBhvr>
                                        <p:cTn id="264" dur="1" fill="hold">
                                          <p:stCondLst>
                                            <p:cond delay="0"/>
                                          </p:stCondLst>
                                        </p:cTn>
                                        <p:tgtEl>
                                          <p:spTgt spid="781"/>
                                        </p:tgtEl>
                                        <p:attrNameLst>
                                          <p:attrName>style.visibility</p:attrName>
                                        </p:attrNameLst>
                                      </p:cBhvr>
                                      <p:to>
                                        <p:strVal val="visible"/>
                                      </p:to>
                                    </p:set>
                                    <p:animEffect transition="in" filter="fade">
                                      <p:cBhvr>
                                        <p:cTn id="265" dur="1000"/>
                                        <p:tgtEl>
                                          <p:spTgt spid="781"/>
                                        </p:tgtEl>
                                      </p:cBhvr>
                                    </p:animEffect>
                                    <p:anim calcmode="lin" valueType="num">
                                      <p:cBhvr>
                                        <p:cTn id="266" dur="1000" fill="hold"/>
                                        <p:tgtEl>
                                          <p:spTgt spid="781"/>
                                        </p:tgtEl>
                                        <p:attrNameLst>
                                          <p:attrName>ppt_x</p:attrName>
                                        </p:attrNameLst>
                                      </p:cBhvr>
                                      <p:tavLst>
                                        <p:tav tm="0">
                                          <p:val>
                                            <p:strVal val="#ppt_x"/>
                                          </p:val>
                                        </p:tav>
                                        <p:tav tm="100000">
                                          <p:val>
                                            <p:strVal val="#ppt_x"/>
                                          </p:val>
                                        </p:tav>
                                      </p:tavLst>
                                    </p:anim>
                                    <p:anim calcmode="lin" valueType="num">
                                      <p:cBhvr>
                                        <p:cTn id="267" dur="1000" fill="hold"/>
                                        <p:tgtEl>
                                          <p:spTgt spid="781"/>
                                        </p:tgtEl>
                                        <p:attrNameLst>
                                          <p:attrName>ppt_y</p:attrName>
                                        </p:attrNameLst>
                                      </p:cBhvr>
                                      <p:tavLst>
                                        <p:tav tm="0">
                                          <p:val>
                                            <p:strVal val="#ppt_y+.1"/>
                                          </p:val>
                                        </p:tav>
                                        <p:tav tm="100000">
                                          <p:val>
                                            <p:strVal val="#ppt_y"/>
                                          </p:val>
                                        </p:tav>
                                      </p:tavLst>
                                    </p:anim>
                                  </p:childTnLst>
                                </p:cTn>
                              </p:par>
                              <p:par>
                                <p:cTn id="268" presetID="42" presetClass="entr" presetSubtype="0" fill="hold" grpId="0" nodeType="withEffect">
                                  <p:stCondLst>
                                    <p:cond delay="0"/>
                                  </p:stCondLst>
                                  <p:childTnLst>
                                    <p:set>
                                      <p:cBhvr>
                                        <p:cTn id="269" dur="1" fill="hold">
                                          <p:stCondLst>
                                            <p:cond delay="0"/>
                                          </p:stCondLst>
                                        </p:cTn>
                                        <p:tgtEl>
                                          <p:spTgt spid="782"/>
                                        </p:tgtEl>
                                        <p:attrNameLst>
                                          <p:attrName>style.visibility</p:attrName>
                                        </p:attrNameLst>
                                      </p:cBhvr>
                                      <p:to>
                                        <p:strVal val="visible"/>
                                      </p:to>
                                    </p:set>
                                    <p:animEffect transition="in" filter="fade">
                                      <p:cBhvr>
                                        <p:cTn id="270" dur="1000"/>
                                        <p:tgtEl>
                                          <p:spTgt spid="782"/>
                                        </p:tgtEl>
                                      </p:cBhvr>
                                    </p:animEffect>
                                    <p:anim calcmode="lin" valueType="num">
                                      <p:cBhvr>
                                        <p:cTn id="271" dur="1000" fill="hold"/>
                                        <p:tgtEl>
                                          <p:spTgt spid="782"/>
                                        </p:tgtEl>
                                        <p:attrNameLst>
                                          <p:attrName>ppt_x</p:attrName>
                                        </p:attrNameLst>
                                      </p:cBhvr>
                                      <p:tavLst>
                                        <p:tav tm="0">
                                          <p:val>
                                            <p:strVal val="#ppt_x"/>
                                          </p:val>
                                        </p:tav>
                                        <p:tav tm="100000">
                                          <p:val>
                                            <p:strVal val="#ppt_x"/>
                                          </p:val>
                                        </p:tav>
                                      </p:tavLst>
                                    </p:anim>
                                    <p:anim calcmode="lin" valueType="num">
                                      <p:cBhvr>
                                        <p:cTn id="272" dur="1000" fill="hold"/>
                                        <p:tgtEl>
                                          <p:spTgt spid="782"/>
                                        </p:tgtEl>
                                        <p:attrNameLst>
                                          <p:attrName>ppt_y</p:attrName>
                                        </p:attrNameLst>
                                      </p:cBhvr>
                                      <p:tavLst>
                                        <p:tav tm="0">
                                          <p:val>
                                            <p:strVal val="#ppt_y+.1"/>
                                          </p:val>
                                        </p:tav>
                                        <p:tav tm="100000">
                                          <p:val>
                                            <p:strVal val="#ppt_y"/>
                                          </p:val>
                                        </p:tav>
                                      </p:tavLst>
                                    </p:anim>
                                  </p:childTnLst>
                                </p:cTn>
                              </p:par>
                              <p:par>
                                <p:cTn id="273" presetID="42" presetClass="entr" presetSubtype="0" fill="hold" grpId="0" nodeType="withEffect">
                                  <p:stCondLst>
                                    <p:cond delay="0"/>
                                  </p:stCondLst>
                                  <p:childTnLst>
                                    <p:set>
                                      <p:cBhvr>
                                        <p:cTn id="274" dur="1" fill="hold">
                                          <p:stCondLst>
                                            <p:cond delay="0"/>
                                          </p:stCondLst>
                                        </p:cTn>
                                        <p:tgtEl>
                                          <p:spTgt spid="783"/>
                                        </p:tgtEl>
                                        <p:attrNameLst>
                                          <p:attrName>style.visibility</p:attrName>
                                        </p:attrNameLst>
                                      </p:cBhvr>
                                      <p:to>
                                        <p:strVal val="visible"/>
                                      </p:to>
                                    </p:set>
                                    <p:animEffect transition="in" filter="fade">
                                      <p:cBhvr>
                                        <p:cTn id="275" dur="1000"/>
                                        <p:tgtEl>
                                          <p:spTgt spid="783"/>
                                        </p:tgtEl>
                                      </p:cBhvr>
                                    </p:animEffect>
                                    <p:anim calcmode="lin" valueType="num">
                                      <p:cBhvr>
                                        <p:cTn id="276" dur="1000" fill="hold"/>
                                        <p:tgtEl>
                                          <p:spTgt spid="783"/>
                                        </p:tgtEl>
                                        <p:attrNameLst>
                                          <p:attrName>ppt_x</p:attrName>
                                        </p:attrNameLst>
                                      </p:cBhvr>
                                      <p:tavLst>
                                        <p:tav tm="0">
                                          <p:val>
                                            <p:strVal val="#ppt_x"/>
                                          </p:val>
                                        </p:tav>
                                        <p:tav tm="100000">
                                          <p:val>
                                            <p:strVal val="#ppt_x"/>
                                          </p:val>
                                        </p:tav>
                                      </p:tavLst>
                                    </p:anim>
                                    <p:anim calcmode="lin" valueType="num">
                                      <p:cBhvr>
                                        <p:cTn id="277" dur="1000" fill="hold"/>
                                        <p:tgtEl>
                                          <p:spTgt spid="783"/>
                                        </p:tgtEl>
                                        <p:attrNameLst>
                                          <p:attrName>ppt_y</p:attrName>
                                        </p:attrNameLst>
                                      </p:cBhvr>
                                      <p:tavLst>
                                        <p:tav tm="0">
                                          <p:val>
                                            <p:strVal val="#ppt_y+.1"/>
                                          </p:val>
                                        </p:tav>
                                        <p:tav tm="100000">
                                          <p:val>
                                            <p:strVal val="#ppt_y"/>
                                          </p:val>
                                        </p:tav>
                                      </p:tavLst>
                                    </p:anim>
                                  </p:childTnLst>
                                </p:cTn>
                              </p:par>
                              <p:par>
                                <p:cTn id="278" presetID="42" presetClass="entr" presetSubtype="0" fill="hold" grpId="0" nodeType="withEffect">
                                  <p:stCondLst>
                                    <p:cond delay="0"/>
                                  </p:stCondLst>
                                  <p:childTnLst>
                                    <p:set>
                                      <p:cBhvr>
                                        <p:cTn id="279" dur="1" fill="hold">
                                          <p:stCondLst>
                                            <p:cond delay="0"/>
                                          </p:stCondLst>
                                        </p:cTn>
                                        <p:tgtEl>
                                          <p:spTgt spid="784"/>
                                        </p:tgtEl>
                                        <p:attrNameLst>
                                          <p:attrName>style.visibility</p:attrName>
                                        </p:attrNameLst>
                                      </p:cBhvr>
                                      <p:to>
                                        <p:strVal val="visible"/>
                                      </p:to>
                                    </p:set>
                                    <p:animEffect transition="in" filter="fade">
                                      <p:cBhvr>
                                        <p:cTn id="280" dur="1000"/>
                                        <p:tgtEl>
                                          <p:spTgt spid="784"/>
                                        </p:tgtEl>
                                      </p:cBhvr>
                                    </p:animEffect>
                                    <p:anim calcmode="lin" valueType="num">
                                      <p:cBhvr>
                                        <p:cTn id="281" dur="1000" fill="hold"/>
                                        <p:tgtEl>
                                          <p:spTgt spid="784"/>
                                        </p:tgtEl>
                                        <p:attrNameLst>
                                          <p:attrName>ppt_x</p:attrName>
                                        </p:attrNameLst>
                                      </p:cBhvr>
                                      <p:tavLst>
                                        <p:tav tm="0">
                                          <p:val>
                                            <p:strVal val="#ppt_x"/>
                                          </p:val>
                                        </p:tav>
                                        <p:tav tm="100000">
                                          <p:val>
                                            <p:strVal val="#ppt_x"/>
                                          </p:val>
                                        </p:tav>
                                      </p:tavLst>
                                    </p:anim>
                                    <p:anim calcmode="lin" valueType="num">
                                      <p:cBhvr>
                                        <p:cTn id="282" dur="1000" fill="hold"/>
                                        <p:tgtEl>
                                          <p:spTgt spid="784"/>
                                        </p:tgtEl>
                                        <p:attrNameLst>
                                          <p:attrName>ppt_y</p:attrName>
                                        </p:attrNameLst>
                                      </p:cBhvr>
                                      <p:tavLst>
                                        <p:tav tm="0">
                                          <p:val>
                                            <p:strVal val="#ppt_y+.1"/>
                                          </p:val>
                                        </p:tav>
                                        <p:tav tm="100000">
                                          <p:val>
                                            <p:strVal val="#ppt_y"/>
                                          </p:val>
                                        </p:tav>
                                      </p:tavLst>
                                    </p:anim>
                                  </p:childTnLst>
                                </p:cTn>
                              </p:par>
                              <p:par>
                                <p:cTn id="283" presetID="42" presetClass="entr" presetSubtype="0" fill="hold" grpId="0" nodeType="withEffect">
                                  <p:stCondLst>
                                    <p:cond delay="0"/>
                                  </p:stCondLst>
                                  <p:childTnLst>
                                    <p:set>
                                      <p:cBhvr>
                                        <p:cTn id="284" dur="1" fill="hold">
                                          <p:stCondLst>
                                            <p:cond delay="0"/>
                                          </p:stCondLst>
                                        </p:cTn>
                                        <p:tgtEl>
                                          <p:spTgt spid="785"/>
                                        </p:tgtEl>
                                        <p:attrNameLst>
                                          <p:attrName>style.visibility</p:attrName>
                                        </p:attrNameLst>
                                      </p:cBhvr>
                                      <p:to>
                                        <p:strVal val="visible"/>
                                      </p:to>
                                    </p:set>
                                    <p:animEffect transition="in" filter="fade">
                                      <p:cBhvr>
                                        <p:cTn id="285" dur="1000"/>
                                        <p:tgtEl>
                                          <p:spTgt spid="785"/>
                                        </p:tgtEl>
                                      </p:cBhvr>
                                    </p:animEffect>
                                    <p:anim calcmode="lin" valueType="num">
                                      <p:cBhvr>
                                        <p:cTn id="286" dur="1000" fill="hold"/>
                                        <p:tgtEl>
                                          <p:spTgt spid="785"/>
                                        </p:tgtEl>
                                        <p:attrNameLst>
                                          <p:attrName>ppt_x</p:attrName>
                                        </p:attrNameLst>
                                      </p:cBhvr>
                                      <p:tavLst>
                                        <p:tav tm="0">
                                          <p:val>
                                            <p:strVal val="#ppt_x"/>
                                          </p:val>
                                        </p:tav>
                                        <p:tav tm="100000">
                                          <p:val>
                                            <p:strVal val="#ppt_x"/>
                                          </p:val>
                                        </p:tav>
                                      </p:tavLst>
                                    </p:anim>
                                    <p:anim calcmode="lin" valueType="num">
                                      <p:cBhvr>
                                        <p:cTn id="287" dur="1000" fill="hold"/>
                                        <p:tgtEl>
                                          <p:spTgt spid="785"/>
                                        </p:tgtEl>
                                        <p:attrNameLst>
                                          <p:attrName>ppt_y</p:attrName>
                                        </p:attrNameLst>
                                      </p:cBhvr>
                                      <p:tavLst>
                                        <p:tav tm="0">
                                          <p:val>
                                            <p:strVal val="#ppt_y+.1"/>
                                          </p:val>
                                        </p:tav>
                                        <p:tav tm="100000">
                                          <p:val>
                                            <p:strVal val="#ppt_y"/>
                                          </p:val>
                                        </p:tav>
                                      </p:tavLst>
                                    </p:anim>
                                  </p:childTnLst>
                                </p:cTn>
                              </p:par>
                              <p:par>
                                <p:cTn id="288" presetID="42" presetClass="entr" presetSubtype="0" fill="hold" grpId="0" nodeType="withEffect">
                                  <p:stCondLst>
                                    <p:cond delay="0"/>
                                  </p:stCondLst>
                                  <p:childTnLst>
                                    <p:set>
                                      <p:cBhvr>
                                        <p:cTn id="289" dur="1" fill="hold">
                                          <p:stCondLst>
                                            <p:cond delay="0"/>
                                          </p:stCondLst>
                                        </p:cTn>
                                        <p:tgtEl>
                                          <p:spTgt spid="786"/>
                                        </p:tgtEl>
                                        <p:attrNameLst>
                                          <p:attrName>style.visibility</p:attrName>
                                        </p:attrNameLst>
                                      </p:cBhvr>
                                      <p:to>
                                        <p:strVal val="visible"/>
                                      </p:to>
                                    </p:set>
                                    <p:animEffect transition="in" filter="fade">
                                      <p:cBhvr>
                                        <p:cTn id="290" dur="1000"/>
                                        <p:tgtEl>
                                          <p:spTgt spid="786"/>
                                        </p:tgtEl>
                                      </p:cBhvr>
                                    </p:animEffect>
                                    <p:anim calcmode="lin" valueType="num">
                                      <p:cBhvr>
                                        <p:cTn id="291" dur="1000" fill="hold"/>
                                        <p:tgtEl>
                                          <p:spTgt spid="786"/>
                                        </p:tgtEl>
                                        <p:attrNameLst>
                                          <p:attrName>ppt_x</p:attrName>
                                        </p:attrNameLst>
                                      </p:cBhvr>
                                      <p:tavLst>
                                        <p:tav tm="0">
                                          <p:val>
                                            <p:strVal val="#ppt_x"/>
                                          </p:val>
                                        </p:tav>
                                        <p:tav tm="100000">
                                          <p:val>
                                            <p:strVal val="#ppt_x"/>
                                          </p:val>
                                        </p:tav>
                                      </p:tavLst>
                                    </p:anim>
                                    <p:anim calcmode="lin" valueType="num">
                                      <p:cBhvr>
                                        <p:cTn id="292" dur="1000" fill="hold"/>
                                        <p:tgtEl>
                                          <p:spTgt spid="786"/>
                                        </p:tgtEl>
                                        <p:attrNameLst>
                                          <p:attrName>ppt_y</p:attrName>
                                        </p:attrNameLst>
                                      </p:cBhvr>
                                      <p:tavLst>
                                        <p:tav tm="0">
                                          <p:val>
                                            <p:strVal val="#ppt_y+.1"/>
                                          </p:val>
                                        </p:tav>
                                        <p:tav tm="100000">
                                          <p:val>
                                            <p:strVal val="#ppt_y"/>
                                          </p:val>
                                        </p:tav>
                                      </p:tavLst>
                                    </p:anim>
                                  </p:childTnLst>
                                </p:cTn>
                              </p:par>
                              <p:par>
                                <p:cTn id="293" presetID="42" presetClass="entr" presetSubtype="0" fill="hold" grpId="0" nodeType="withEffect">
                                  <p:stCondLst>
                                    <p:cond delay="0"/>
                                  </p:stCondLst>
                                  <p:childTnLst>
                                    <p:set>
                                      <p:cBhvr>
                                        <p:cTn id="294" dur="1" fill="hold">
                                          <p:stCondLst>
                                            <p:cond delay="0"/>
                                          </p:stCondLst>
                                        </p:cTn>
                                        <p:tgtEl>
                                          <p:spTgt spid="787"/>
                                        </p:tgtEl>
                                        <p:attrNameLst>
                                          <p:attrName>style.visibility</p:attrName>
                                        </p:attrNameLst>
                                      </p:cBhvr>
                                      <p:to>
                                        <p:strVal val="visible"/>
                                      </p:to>
                                    </p:set>
                                    <p:animEffect transition="in" filter="fade">
                                      <p:cBhvr>
                                        <p:cTn id="295" dur="1000"/>
                                        <p:tgtEl>
                                          <p:spTgt spid="787"/>
                                        </p:tgtEl>
                                      </p:cBhvr>
                                    </p:animEffect>
                                    <p:anim calcmode="lin" valueType="num">
                                      <p:cBhvr>
                                        <p:cTn id="296" dur="1000" fill="hold"/>
                                        <p:tgtEl>
                                          <p:spTgt spid="787"/>
                                        </p:tgtEl>
                                        <p:attrNameLst>
                                          <p:attrName>ppt_x</p:attrName>
                                        </p:attrNameLst>
                                      </p:cBhvr>
                                      <p:tavLst>
                                        <p:tav tm="0">
                                          <p:val>
                                            <p:strVal val="#ppt_x"/>
                                          </p:val>
                                        </p:tav>
                                        <p:tav tm="100000">
                                          <p:val>
                                            <p:strVal val="#ppt_x"/>
                                          </p:val>
                                        </p:tav>
                                      </p:tavLst>
                                    </p:anim>
                                    <p:anim calcmode="lin" valueType="num">
                                      <p:cBhvr>
                                        <p:cTn id="297" dur="1000" fill="hold"/>
                                        <p:tgtEl>
                                          <p:spTgt spid="787"/>
                                        </p:tgtEl>
                                        <p:attrNameLst>
                                          <p:attrName>ppt_y</p:attrName>
                                        </p:attrNameLst>
                                      </p:cBhvr>
                                      <p:tavLst>
                                        <p:tav tm="0">
                                          <p:val>
                                            <p:strVal val="#ppt_y+.1"/>
                                          </p:val>
                                        </p:tav>
                                        <p:tav tm="100000">
                                          <p:val>
                                            <p:strVal val="#ppt_y"/>
                                          </p:val>
                                        </p:tav>
                                      </p:tavLst>
                                    </p:anim>
                                  </p:childTnLst>
                                </p:cTn>
                              </p:par>
                              <p:par>
                                <p:cTn id="298" presetID="42" presetClass="entr" presetSubtype="0" fill="hold" grpId="0" nodeType="withEffect">
                                  <p:stCondLst>
                                    <p:cond delay="0"/>
                                  </p:stCondLst>
                                  <p:childTnLst>
                                    <p:set>
                                      <p:cBhvr>
                                        <p:cTn id="299" dur="1" fill="hold">
                                          <p:stCondLst>
                                            <p:cond delay="0"/>
                                          </p:stCondLst>
                                        </p:cTn>
                                        <p:tgtEl>
                                          <p:spTgt spid="788"/>
                                        </p:tgtEl>
                                        <p:attrNameLst>
                                          <p:attrName>style.visibility</p:attrName>
                                        </p:attrNameLst>
                                      </p:cBhvr>
                                      <p:to>
                                        <p:strVal val="visible"/>
                                      </p:to>
                                    </p:set>
                                    <p:animEffect transition="in" filter="fade">
                                      <p:cBhvr>
                                        <p:cTn id="300" dur="1000"/>
                                        <p:tgtEl>
                                          <p:spTgt spid="788"/>
                                        </p:tgtEl>
                                      </p:cBhvr>
                                    </p:animEffect>
                                    <p:anim calcmode="lin" valueType="num">
                                      <p:cBhvr>
                                        <p:cTn id="301" dur="1000" fill="hold"/>
                                        <p:tgtEl>
                                          <p:spTgt spid="788"/>
                                        </p:tgtEl>
                                        <p:attrNameLst>
                                          <p:attrName>ppt_x</p:attrName>
                                        </p:attrNameLst>
                                      </p:cBhvr>
                                      <p:tavLst>
                                        <p:tav tm="0">
                                          <p:val>
                                            <p:strVal val="#ppt_x"/>
                                          </p:val>
                                        </p:tav>
                                        <p:tav tm="100000">
                                          <p:val>
                                            <p:strVal val="#ppt_x"/>
                                          </p:val>
                                        </p:tav>
                                      </p:tavLst>
                                    </p:anim>
                                    <p:anim calcmode="lin" valueType="num">
                                      <p:cBhvr>
                                        <p:cTn id="302" dur="1000" fill="hold"/>
                                        <p:tgtEl>
                                          <p:spTgt spid="788"/>
                                        </p:tgtEl>
                                        <p:attrNameLst>
                                          <p:attrName>ppt_y</p:attrName>
                                        </p:attrNameLst>
                                      </p:cBhvr>
                                      <p:tavLst>
                                        <p:tav tm="0">
                                          <p:val>
                                            <p:strVal val="#ppt_y+.1"/>
                                          </p:val>
                                        </p:tav>
                                        <p:tav tm="100000">
                                          <p:val>
                                            <p:strVal val="#ppt_y"/>
                                          </p:val>
                                        </p:tav>
                                      </p:tavLst>
                                    </p:anim>
                                  </p:childTnLst>
                                </p:cTn>
                              </p:par>
                              <p:par>
                                <p:cTn id="303" presetID="42" presetClass="entr" presetSubtype="0" fill="hold" grpId="0" nodeType="withEffect">
                                  <p:stCondLst>
                                    <p:cond delay="0"/>
                                  </p:stCondLst>
                                  <p:childTnLst>
                                    <p:set>
                                      <p:cBhvr>
                                        <p:cTn id="304" dur="1" fill="hold">
                                          <p:stCondLst>
                                            <p:cond delay="0"/>
                                          </p:stCondLst>
                                        </p:cTn>
                                        <p:tgtEl>
                                          <p:spTgt spid="789"/>
                                        </p:tgtEl>
                                        <p:attrNameLst>
                                          <p:attrName>style.visibility</p:attrName>
                                        </p:attrNameLst>
                                      </p:cBhvr>
                                      <p:to>
                                        <p:strVal val="visible"/>
                                      </p:to>
                                    </p:set>
                                    <p:animEffect transition="in" filter="fade">
                                      <p:cBhvr>
                                        <p:cTn id="305" dur="1000"/>
                                        <p:tgtEl>
                                          <p:spTgt spid="789"/>
                                        </p:tgtEl>
                                      </p:cBhvr>
                                    </p:animEffect>
                                    <p:anim calcmode="lin" valueType="num">
                                      <p:cBhvr>
                                        <p:cTn id="306" dur="1000" fill="hold"/>
                                        <p:tgtEl>
                                          <p:spTgt spid="789"/>
                                        </p:tgtEl>
                                        <p:attrNameLst>
                                          <p:attrName>ppt_x</p:attrName>
                                        </p:attrNameLst>
                                      </p:cBhvr>
                                      <p:tavLst>
                                        <p:tav tm="0">
                                          <p:val>
                                            <p:strVal val="#ppt_x"/>
                                          </p:val>
                                        </p:tav>
                                        <p:tav tm="100000">
                                          <p:val>
                                            <p:strVal val="#ppt_x"/>
                                          </p:val>
                                        </p:tav>
                                      </p:tavLst>
                                    </p:anim>
                                    <p:anim calcmode="lin" valueType="num">
                                      <p:cBhvr>
                                        <p:cTn id="307" dur="1000" fill="hold"/>
                                        <p:tgtEl>
                                          <p:spTgt spid="789"/>
                                        </p:tgtEl>
                                        <p:attrNameLst>
                                          <p:attrName>ppt_y</p:attrName>
                                        </p:attrNameLst>
                                      </p:cBhvr>
                                      <p:tavLst>
                                        <p:tav tm="0">
                                          <p:val>
                                            <p:strVal val="#ppt_y+.1"/>
                                          </p:val>
                                        </p:tav>
                                        <p:tav tm="100000">
                                          <p:val>
                                            <p:strVal val="#ppt_y"/>
                                          </p:val>
                                        </p:tav>
                                      </p:tavLst>
                                    </p:anim>
                                  </p:childTnLst>
                                </p:cTn>
                              </p:par>
                              <p:par>
                                <p:cTn id="308" presetID="42" presetClass="entr" presetSubtype="0" fill="hold" grpId="0" nodeType="withEffect">
                                  <p:stCondLst>
                                    <p:cond delay="0"/>
                                  </p:stCondLst>
                                  <p:childTnLst>
                                    <p:set>
                                      <p:cBhvr>
                                        <p:cTn id="309" dur="1" fill="hold">
                                          <p:stCondLst>
                                            <p:cond delay="0"/>
                                          </p:stCondLst>
                                        </p:cTn>
                                        <p:tgtEl>
                                          <p:spTgt spid="790"/>
                                        </p:tgtEl>
                                        <p:attrNameLst>
                                          <p:attrName>style.visibility</p:attrName>
                                        </p:attrNameLst>
                                      </p:cBhvr>
                                      <p:to>
                                        <p:strVal val="visible"/>
                                      </p:to>
                                    </p:set>
                                    <p:animEffect transition="in" filter="fade">
                                      <p:cBhvr>
                                        <p:cTn id="310" dur="1000"/>
                                        <p:tgtEl>
                                          <p:spTgt spid="790"/>
                                        </p:tgtEl>
                                      </p:cBhvr>
                                    </p:animEffect>
                                    <p:anim calcmode="lin" valueType="num">
                                      <p:cBhvr>
                                        <p:cTn id="311" dur="1000" fill="hold"/>
                                        <p:tgtEl>
                                          <p:spTgt spid="790"/>
                                        </p:tgtEl>
                                        <p:attrNameLst>
                                          <p:attrName>ppt_x</p:attrName>
                                        </p:attrNameLst>
                                      </p:cBhvr>
                                      <p:tavLst>
                                        <p:tav tm="0">
                                          <p:val>
                                            <p:strVal val="#ppt_x"/>
                                          </p:val>
                                        </p:tav>
                                        <p:tav tm="100000">
                                          <p:val>
                                            <p:strVal val="#ppt_x"/>
                                          </p:val>
                                        </p:tav>
                                      </p:tavLst>
                                    </p:anim>
                                    <p:anim calcmode="lin" valueType="num">
                                      <p:cBhvr>
                                        <p:cTn id="312" dur="1000" fill="hold"/>
                                        <p:tgtEl>
                                          <p:spTgt spid="790"/>
                                        </p:tgtEl>
                                        <p:attrNameLst>
                                          <p:attrName>ppt_y</p:attrName>
                                        </p:attrNameLst>
                                      </p:cBhvr>
                                      <p:tavLst>
                                        <p:tav tm="0">
                                          <p:val>
                                            <p:strVal val="#ppt_y+.1"/>
                                          </p:val>
                                        </p:tav>
                                        <p:tav tm="100000">
                                          <p:val>
                                            <p:strVal val="#ppt_y"/>
                                          </p:val>
                                        </p:tav>
                                      </p:tavLst>
                                    </p:anim>
                                  </p:childTnLst>
                                </p:cTn>
                              </p:par>
                              <p:par>
                                <p:cTn id="313" presetID="42" presetClass="entr" presetSubtype="0" fill="hold" grpId="0" nodeType="withEffect">
                                  <p:stCondLst>
                                    <p:cond delay="0"/>
                                  </p:stCondLst>
                                  <p:childTnLst>
                                    <p:set>
                                      <p:cBhvr>
                                        <p:cTn id="314" dur="1" fill="hold">
                                          <p:stCondLst>
                                            <p:cond delay="0"/>
                                          </p:stCondLst>
                                        </p:cTn>
                                        <p:tgtEl>
                                          <p:spTgt spid="791"/>
                                        </p:tgtEl>
                                        <p:attrNameLst>
                                          <p:attrName>style.visibility</p:attrName>
                                        </p:attrNameLst>
                                      </p:cBhvr>
                                      <p:to>
                                        <p:strVal val="visible"/>
                                      </p:to>
                                    </p:set>
                                    <p:animEffect transition="in" filter="fade">
                                      <p:cBhvr>
                                        <p:cTn id="315" dur="1000"/>
                                        <p:tgtEl>
                                          <p:spTgt spid="791"/>
                                        </p:tgtEl>
                                      </p:cBhvr>
                                    </p:animEffect>
                                    <p:anim calcmode="lin" valueType="num">
                                      <p:cBhvr>
                                        <p:cTn id="316" dur="1000" fill="hold"/>
                                        <p:tgtEl>
                                          <p:spTgt spid="791"/>
                                        </p:tgtEl>
                                        <p:attrNameLst>
                                          <p:attrName>ppt_x</p:attrName>
                                        </p:attrNameLst>
                                      </p:cBhvr>
                                      <p:tavLst>
                                        <p:tav tm="0">
                                          <p:val>
                                            <p:strVal val="#ppt_x"/>
                                          </p:val>
                                        </p:tav>
                                        <p:tav tm="100000">
                                          <p:val>
                                            <p:strVal val="#ppt_x"/>
                                          </p:val>
                                        </p:tav>
                                      </p:tavLst>
                                    </p:anim>
                                    <p:anim calcmode="lin" valueType="num">
                                      <p:cBhvr>
                                        <p:cTn id="317" dur="1000" fill="hold"/>
                                        <p:tgtEl>
                                          <p:spTgt spid="791"/>
                                        </p:tgtEl>
                                        <p:attrNameLst>
                                          <p:attrName>ppt_y</p:attrName>
                                        </p:attrNameLst>
                                      </p:cBhvr>
                                      <p:tavLst>
                                        <p:tav tm="0">
                                          <p:val>
                                            <p:strVal val="#ppt_y+.1"/>
                                          </p:val>
                                        </p:tav>
                                        <p:tav tm="100000">
                                          <p:val>
                                            <p:strVal val="#ppt_y"/>
                                          </p:val>
                                        </p:tav>
                                      </p:tavLst>
                                    </p:anim>
                                  </p:childTnLst>
                                </p:cTn>
                              </p:par>
                              <p:par>
                                <p:cTn id="318" presetID="42" presetClass="entr" presetSubtype="0" fill="hold" grpId="0" nodeType="withEffect">
                                  <p:stCondLst>
                                    <p:cond delay="0"/>
                                  </p:stCondLst>
                                  <p:childTnLst>
                                    <p:set>
                                      <p:cBhvr>
                                        <p:cTn id="319" dur="1" fill="hold">
                                          <p:stCondLst>
                                            <p:cond delay="0"/>
                                          </p:stCondLst>
                                        </p:cTn>
                                        <p:tgtEl>
                                          <p:spTgt spid="792"/>
                                        </p:tgtEl>
                                        <p:attrNameLst>
                                          <p:attrName>style.visibility</p:attrName>
                                        </p:attrNameLst>
                                      </p:cBhvr>
                                      <p:to>
                                        <p:strVal val="visible"/>
                                      </p:to>
                                    </p:set>
                                    <p:animEffect transition="in" filter="fade">
                                      <p:cBhvr>
                                        <p:cTn id="320" dur="1000"/>
                                        <p:tgtEl>
                                          <p:spTgt spid="792"/>
                                        </p:tgtEl>
                                      </p:cBhvr>
                                    </p:animEffect>
                                    <p:anim calcmode="lin" valueType="num">
                                      <p:cBhvr>
                                        <p:cTn id="321" dur="1000" fill="hold"/>
                                        <p:tgtEl>
                                          <p:spTgt spid="792"/>
                                        </p:tgtEl>
                                        <p:attrNameLst>
                                          <p:attrName>ppt_x</p:attrName>
                                        </p:attrNameLst>
                                      </p:cBhvr>
                                      <p:tavLst>
                                        <p:tav tm="0">
                                          <p:val>
                                            <p:strVal val="#ppt_x"/>
                                          </p:val>
                                        </p:tav>
                                        <p:tav tm="100000">
                                          <p:val>
                                            <p:strVal val="#ppt_x"/>
                                          </p:val>
                                        </p:tav>
                                      </p:tavLst>
                                    </p:anim>
                                    <p:anim calcmode="lin" valueType="num">
                                      <p:cBhvr>
                                        <p:cTn id="322" dur="1000" fill="hold"/>
                                        <p:tgtEl>
                                          <p:spTgt spid="792"/>
                                        </p:tgtEl>
                                        <p:attrNameLst>
                                          <p:attrName>ppt_y</p:attrName>
                                        </p:attrNameLst>
                                      </p:cBhvr>
                                      <p:tavLst>
                                        <p:tav tm="0">
                                          <p:val>
                                            <p:strVal val="#ppt_y+.1"/>
                                          </p:val>
                                        </p:tav>
                                        <p:tav tm="100000">
                                          <p:val>
                                            <p:strVal val="#ppt_y"/>
                                          </p:val>
                                        </p:tav>
                                      </p:tavLst>
                                    </p:anim>
                                  </p:childTnLst>
                                </p:cTn>
                              </p:par>
                              <p:par>
                                <p:cTn id="323" presetID="42" presetClass="entr" presetSubtype="0" fill="hold" grpId="0" nodeType="withEffect">
                                  <p:stCondLst>
                                    <p:cond delay="0"/>
                                  </p:stCondLst>
                                  <p:childTnLst>
                                    <p:set>
                                      <p:cBhvr>
                                        <p:cTn id="324" dur="1" fill="hold">
                                          <p:stCondLst>
                                            <p:cond delay="0"/>
                                          </p:stCondLst>
                                        </p:cTn>
                                        <p:tgtEl>
                                          <p:spTgt spid="793"/>
                                        </p:tgtEl>
                                        <p:attrNameLst>
                                          <p:attrName>style.visibility</p:attrName>
                                        </p:attrNameLst>
                                      </p:cBhvr>
                                      <p:to>
                                        <p:strVal val="visible"/>
                                      </p:to>
                                    </p:set>
                                    <p:animEffect transition="in" filter="fade">
                                      <p:cBhvr>
                                        <p:cTn id="325" dur="1000"/>
                                        <p:tgtEl>
                                          <p:spTgt spid="793"/>
                                        </p:tgtEl>
                                      </p:cBhvr>
                                    </p:animEffect>
                                    <p:anim calcmode="lin" valueType="num">
                                      <p:cBhvr>
                                        <p:cTn id="326" dur="1000" fill="hold"/>
                                        <p:tgtEl>
                                          <p:spTgt spid="793"/>
                                        </p:tgtEl>
                                        <p:attrNameLst>
                                          <p:attrName>ppt_x</p:attrName>
                                        </p:attrNameLst>
                                      </p:cBhvr>
                                      <p:tavLst>
                                        <p:tav tm="0">
                                          <p:val>
                                            <p:strVal val="#ppt_x"/>
                                          </p:val>
                                        </p:tav>
                                        <p:tav tm="100000">
                                          <p:val>
                                            <p:strVal val="#ppt_x"/>
                                          </p:val>
                                        </p:tav>
                                      </p:tavLst>
                                    </p:anim>
                                    <p:anim calcmode="lin" valueType="num">
                                      <p:cBhvr>
                                        <p:cTn id="327" dur="1000" fill="hold"/>
                                        <p:tgtEl>
                                          <p:spTgt spid="793"/>
                                        </p:tgtEl>
                                        <p:attrNameLst>
                                          <p:attrName>ppt_y</p:attrName>
                                        </p:attrNameLst>
                                      </p:cBhvr>
                                      <p:tavLst>
                                        <p:tav tm="0">
                                          <p:val>
                                            <p:strVal val="#ppt_y+.1"/>
                                          </p:val>
                                        </p:tav>
                                        <p:tav tm="100000">
                                          <p:val>
                                            <p:strVal val="#ppt_y"/>
                                          </p:val>
                                        </p:tav>
                                      </p:tavLst>
                                    </p:anim>
                                  </p:childTnLst>
                                </p:cTn>
                              </p:par>
                              <p:par>
                                <p:cTn id="328" presetID="42" presetClass="entr" presetSubtype="0" fill="hold" grpId="0" nodeType="withEffect">
                                  <p:stCondLst>
                                    <p:cond delay="0"/>
                                  </p:stCondLst>
                                  <p:childTnLst>
                                    <p:set>
                                      <p:cBhvr>
                                        <p:cTn id="329" dur="1" fill="hold">
                                          <p:stCondLst>
                                            <p:cond delay="0"/>
                                          </p:stCondLst>
                                        </p:cTn>
                                        <p:tgtEl>
                                          <p:spTgt spid="794"/>
                                        </p:tgtEl>
                                        <p:attrNameLst>
                                          <p:attrName>style.visibility</p:attrName>
                                        </p:attrNameLst>
                                      </p:cBhvr>
                                      <p:to>
                                        <p:strVal val="visible"/>
                                      </p:to>
                                    </p:set>
                                    <p:animEffect transition="in" filter="fade">
                                      <p:cBhvr>
                                        <p:cTn id="330" dur="1000"/>
                                        <p:tgtEl>
                                          <p:spTgt spid="794"/>
                                        </p:tgtEl>
                                      </p:cBhvr>
                                    </p:animEffect>
                                    <p:anim calcmode="lin" valueType="num">
                                      <p:cBhvr>
                                        <p:cTn id="331" dur="1000" fill="hold"/>
                                        <p:tgtEl>
                                          <p:spTgt spid="794"/>
                                        </p:tgtEl>
                                        <p:attrNameLst>
                                          <p:attrName>ppt_x</p:attrName>
                                        </p:attrNameLst>
                                      </p:cBhvr>
                                      <p:tavLst>
                                        <p:tav tm="0">
                                          <p:val>
                                            <p:strVal val="#ppt_x"/>
                                          </p:val>
                                        </p:tav>
                                        <p:tav tm="100000">
                                          <p:val>
                                            <p:strVal val="#ppt_x"/>
                                          </p:val>
                                        </p:tav>
                                      </p:tavLst>
                                    </p:anim>
                                    <p:anim calcmode="lin" valueType="num">
                                      <p:cBhvr>
                                        <p:cTn id="332" dur="1000" fill="hold"/>
                                        <p:tgtEl>
                                          <p:spTgt spid="794"/>
                                        </p:tgtEl>
                                        <p:attrNameLst>
                                          <p:attrName>ppt_y</p:attrName>
                                        </p:attrNameLst>
                                      </p:cBhvr>
                                      <p:tavLst>
                                        <p:tav tm="0">
                                          <p:val>
                                            <p:strVal val="#ppt_y+.1"/>
                                          </p:val>
                                        </p:tav>
                                        <p:tav tm="100000">
                                          <p:val>
                                            <p:strVal val="#ppt_y"/>
                                          </p:val>
                                        </p:tav>
                                      </p:tavLst>
                                    </p:anim>
                                  </p:childTnLst>
                                </p:cTn>
                              </p:par>
                              <p:par>
                                <p:cTn id="333" presetID="42" presetClass="entr" presetSubtype="0" fill="hold" grpId="0" nodeType="withEffect">
                                  <p:stCondLst>
                                    <p:cond delay="0"/>
                                  </p:stCondLst>
                                  <p:childTnLst>
                                    <p:set>
                                      <p:cBhvr>
                                        <p:cTn id="334" dur="1" fill="hold">
                                          <p:stCondLst>
                                            <p:cond delay="0"/>
                                          </p:stCondLst>
                                        </p:cTn>
                                        <p:tgtEl>
                                          <p:spTgt spid="795"/>
                                        </p:tgtEl>
                                        <p:attrNameLst>
                                          <p:attrName>style.visibility</p:attrName>
                                        </p:attrNameLst>
                                      </p:cBhvr>
                                      <p:to>
                                        <p:strVal val="visible"/>
                                      </p:to>
                                    </p:set>
                                    <p:animEffect transition="in" filter="fade">
                                      <p:cBhvr>
                                        <p:cTn id="335" dur="1000"/>
                                        <p:tgtEl>
                                          <p:spTgt spid="795"/>
                                        </p:tgtEl>
                                      </p:cBhvr>
                                    </p:animEffect>
                                    <p:anim calcmode="lin" valueType="num">
                                      <p:cBhvr>
                                        <p:cTn id="336" dur="1000" fill="hold"/>
                                        <p:tgtEl>
                                          <p:spTgt spid="795"/>
                                        </p:tgtEl>
                                        <p:attrNameLst>
                                          <p:attrName>ppt_x</p:attrName>
                                        </p:attrNameLst>
                                      </p:cBhvr>
                                      <p:tavLst>
                                        <p:tav tm="0">
                                          <p:val>
                                            <p:strVal val="#ppt_x"/>
                                          </p:val>
                                        </p:tav>
                                        <p:tav tm="100000">
                                          <p:val>
                                            <p:strVal val="#ppt_x"/>
                                          </p:val>
                                        </p:tav>
                                      </p:tavLst>
                                    </p:anim>
                                    <p:anim calcmode="lin" valueType="num">
                                      <p:cBhvr>
                                        <p:cTn id="337" dur="1000" fill="hold"/>
                                        <p:tgtEl>
                                          <p:spTgt spid="795"/>
                                        </p:tgtEl>
                                        <p:attrNameLst>
                                          <p:attrName>ppt_y</p:attrName>
                                        </p:attrNameLst>
                                      </p:cBhvr>
                                      <p:tavLst>
                                        <p:tav tm="0">
                                          <p:val>
                                            <p:strVal val="#ppt_y+.1"/>
                                          </p:val>
                                        </p:tav>
                                        <p:tav tm="100000">
                                          <p:val>
                                            <p:strVal val="#ppt_y"/>
                                          </p:val>
                                        </p:tav>
                                      </p:tavLst>
                                    </p:anim>
                                  </p:childTnLst>
                                </p:cTn>
                              </p:par>
                              <p:par>
                                <p:cTn id="338" presetID="42" presetClass="entr" presetSubtype="0" fill="hold" grpId="0" nodeType="withEffect">
                                  <p:stCondLst>
                                    <p:cond delay="0"/>
                                  </p:stCondLst>
                                  <p:childTnLst>
                                    <p:set>
                                      <p:cBhvr>
                                        <p:cTn id="339" dur="1" fill="hold">
                                          <p:stCondLst>
                                            <p:cond delay="0"/>
                                          </p:stCondLst>
                                        </p:cTn>
                                        <p:tgtEl>
                                          <p:spTgt spid="796"/>
                                        </p:tgtEl>
                                        <p:attrNameLst>
                                          <p:attrName>style.visibility</p:attrName>
                                        </p:attrNameLst>
                                      </p:cBhvr>
                                      <p:to>
                                        <p:strVal val="visible"/>
                                      </p:to>
                                    </p:set>
                                    <p:animEffect transition="in" filter="fade">
                                      <p:cBhvr>
                                        <p:cTn id="340" dur="1000"/>
                                        <p:tgtEl>
                                          <p:spTgt spid="796"/>
                                        </p:tgtEl>
                                      </p:cBhvr>
                                    </p:animEffect>
                                    <p:anim calcmode="lin" valueType="num">
                                      <p:cBhvr>
                                        <p:cTn id="341" dur="1000" fill="hold"/>
                                        <p:tgtEl>
                                          <p:spTgt spid="796"/>
                                        </p:tgtEl>
                                        <p:attrNameLst>
                                          <p:attrName>ppt_x</p:attrName>
                                        </p:attrNameLst>
                                      </p:cBhvr>
                                      <p:tavLst>
                                        <p:tav tm="0">
                                          <p:val>
                                            <p:strVal val="#ppt_x"/>
                                          </p:val>
                                        </p:tav>
                                        <p:tav tm="100000">
                                          <p:val>
                                            <p:strVal val="#ppt_x"/>
                                          </p:val>
                                        </p:tav>
                                      </p:tavLst>
                                    </p:anim>
                                    <p:anim calcmode="lin" valueType="num">
                                      <p:cBhvr>
                                        <p:cTn id="342" dur="1000" fill="hold"/>
                                        <p:tgtEl>
                                          <p:spTgt spid="796"/>
                                        </p:tgtEl>
                                        <p:attrNameLst>
                                          <p:attrName>ppt_y</p:attrName>
                                        </p:attrNameLst>
                                      </p:cBhvr>
                                      <p:tavLst>
                                        <p:tav tm="0">
                                          <p:val>
                                            <p:strVal val="#ppt_y+.1"/>
                                          </p:val>
                                        </p:tav>
                                        <p:tav tm="100000">
                                          <p:val>
                                            <p:strVal val="#ppt_y"/>
                                          </p:val>
                                        </p:tav>
                                      </p:tavLst>
                                    </p:anim>
                                  </p:childTnLst>
                                </p:cTn>
                              </p:par>
                              <p:par>
                                <p:cTn id="343" presetID="42" presetClass="entr" presetSubtype="0" fill="hold" grpId="0" nodeType="withEffect">
                                  <p:stCondLst>
                                    <p:cond delay="0"/>
                                  </p:stCondLst>
                                  <p:childTnLst>
                                    <p:set>
                                      <p:cBhvr>
                                        <p:cTn id="344" dur="1" fill="hold">
                                          <p:stCondLst>
                                            <p:cond delay="0"/>
                                          </p:stCondLst>
                                        </p:cTn>
                                        <p:tgtEl>
                                          <p:spTgt spid="797"/>
                                        </p:tgtEl>
                                        <p:attrNameLst>
                                          <p:attrName>style.visibility</p:attrName>
                                        </p:attrNameLst>
                                      </p:cBhvr>
                                      <p:to>
                                        <p:strVal val="visible"/>
                                      </p:to>
                                    </p:set>
                                    <p:animEffect transition="in" filter="fade">
                                      <p:cBhvr>
                                        <p:cTn id="345" dur="1000"/>
                                        <p:tgtEl>
                                          <p:spTgt spid="797"/>
                                        </p:tgtEl>
                                      </p:cBhvr>
                                    </p:animEffect>
                                    <p:anim calcmode="lin" valueType="num">
                                      <p:cBhvr>
                                        <p:cTn id="346" dur="1000" fill="hold"/>
                                        <p:tgtEl>
                                          <p:spTgt spid="797"/>
                                        </p:tgtEl>
                                        <p:attrNameLst>
                                          <p:attrName>ppt_x</p:attrName>
                                        </p:attrNameLst>
                                      </p:cBhvr>
                                      <p:tavLst>
                                        <p:tav tm="0">
                                          <p:val>
                                            <p:strVal val="#ppt_x"/>
                                          </p:val>
                                        </p:tav>
                                        <p:tav tm="100000">
                                          <p:val>
                                            <p:strVal val="#ppt_x"/>
                                          </p:val>
                                        </p:tav>
                                      </p:tavLst>
                                    </p:anim>
                                    <p:anim calcmode="lin" valueType="num">
                                      <p:cBhvr>
                                        <p:cTn id="347" dur="1000" fill="hold"/>
                                        <p:tgtEl>
                                          <p:spTgt spid="797"/>
                                        </p:tgtEl>
                                        <p:attrNameLst>
                                          <p:attrName>ppt_y</p:attrName>
                                        </p:attrNameLst>
                                      </p:cBhvr>
                                      <p:tavLst>
                                        <p:tav tm="0">
                                          <p:val>
                                            <p:strVal val="#ppt_y+.1"/>
                                          </p:val>
                                        </p:tav>
                                        <p:tav tm="100000">
                                          <p:val>
                                            <p:strVal val="#ppt_y"/>
                                          </p:val>
                                        </p:tav>
                                      </p:tavLst>
                                    </p:anim>
                                  </p:childTnLst>
                                </p:cTn>
                              </p:par>
                              <p:par>
                                <p:cTn id="348" presetID="42" presetClass="entr" presetSubtype="0" fill="hold" grpId="0" nodeType="withEffect">
                                  <p:stCondLst>
                                    <p:cond delay="0"/>
                                  </p:stCondLst>
                                  <p:childTnLst>
                                    <p:set>
                                      <p:cBhvr>
                                        <p:cTn id="349" dur="1" fill="hold">
                                          <p:stCondLst>
                                            <p:cond delay="0"/>
                                          </p:stCondLst>
                                        </p:cTn>
                                        <p:tgtEl>
                                          <p:spTgt spid="798"/>
                                        </p:tgtEl>
                                        <p:attrNameLst>
                                          <p:attrName>style.visibility</p:attrName>
                                        </p:attrNameLst>
                                      </p:cBhvr>
                                      <p:to>
                                        <p:strVal val="visible"/>
                                      </p:to>
                                    </p:set>
                                    <p:animEffect transition="in" filter="fade">
                                      <p:cBhvr>
                                        <p:cTn id="350" dur="1000"/>
                                        <p:tgtEl>
                                          <p:spTgt spid="798"/>
                                        </p:tgtEl>
                                      </p:cBhvr>
                                    </p:animEffect>
                                    <p:anim calcmode="lin" valueType="num">
                                      <p:cBhvr>
                                        <p:cTn id="351" dur="1000" fill="hold"/>
                                        <p:tgtEl>
                                          <p:spTgt spid="798"/>
                                        </p:tgtEl>
                                        <p:attrNameLst>
                                          <p:attrName>ppt_x</p:attrName>
                                        </p:attrNameLst>
                                      </p:cBhvr>
                                      <p:tavLst>
                                        <p:tav tm="0">
                                          <p:val>
                                            <p:strVal val="#ppt_x"/>
                                          </p:val>
                                        </p:tav>
                                        <p:tav tm="100000">
                                          <p:val>
                                            <p:strVal val="#ppt_x"/>
                                          </p:val>
                                        </p:tav>
                                      </p:tavLst>
                                    </p:anim>
                                    <p:anim calcmode="lin" valueType="num">
                                      <p:cBhvr>
                                        <p:cTn id="352" dur="1000" fill="hold"/>
                                        <p:tgtEl>
                                          <p:spTgt spid="798"/>
                                        </p:tgtEl>
                                        <p:attrNameLst>
                                          <p:attrName>ppt_y</p:attrName>
                                        </p:attrNameLst>
                                      </p:cBhvr>
                                      <p:tavLst>
                                        <p:tav tm="0">
                                          <p:val>
                                            <p:strVal val="#ppt_y+.1"/>
                                          </p:val>
                                        </p:tav>
                                        <p:tav tm="100000">
                                          <p:val>
                                            <p:strVal val="#ppt_y"/>
                                          </p:val>
                                        </p:tav>
                                      </p:tavLst>
                                    </p:anim>
                                  </p:childTnLst>
                                </p:cTn>
                              </p:par>
                              <p:par>
                                <p:cTn id="353" presetID="42" presetClass="entr" presetSubtype="0" fill="hold" grpId="0" nodeType="withEffect">
                                  <p:stCondLst>
                                    <p:cond delay="0"/>
                                  </p:stCondLst>
                                  <p:childTnLst>
                                    <p:set>
                                      <p:cBhvr>
                                        <p:cTn id="354" dur="1" fill="hold">
                                          <p:stCondLst>
                                            <p:cond delay="0"/>
                                          </p:stCondLst>
                                        </p:cTn>
                                        <p:tgtEl>
                                          <p:spTgt spid="799"/>
                                        </p:tgtEl>
                                        <p:attrNameLst>
                                          <p:attrName>style.visibility</p:attrName>
                                        </p:attrNameLst>
                                      </p:cBhvr>
                                      <p:to>
                                        <p:strVal val="visible"/>
                                      </p:to>
                                    </p:set>
                                    <p:animEffect transition="in" filter="fade">
                                      <p:cBhvr>
                                        <p:cTn id="355" dur="1000"/>
                                        <p:tgtEl>
                                          <p:spTgt spid="799"/>
                                        </p:tgtEl>
                                      </p:cBhvr>
                                    </p:animEffect>
                                    <p:anim calcmode="lin" valueType="num">
                                      <p:cBhvr>
                                        <p:cTn id="356" dur="1000" fill="hold"/>
                                        <p:tgtEl>
                                          <p:spTgt spid="799"/>
                                        </p:tgtEl>
                                        <p:attrNameLst>
                                          <p:attrName>ppt_x</p:attrName>
                                        </p:attrNameLst>
                                      </p:cBhvr>
                                      <p:tavLst>
                                        <p:tav tm="0">
                                          <p:val>
                                            <p:strVal val="#ppt_x"/>
                                          </p:val>
                                        </p:tav>
                                        <p:tav tm="100000">
                                          <p:val>
                                            <p:strVal val="#ppt_x"/>
                                          </p:val>
                                        </p:tav>
                                      </p:tavLst>
                                    </p:anim>
                                    <p:anim calcmode="lin" valueType="num">
                                      <p:cBhvr>
                                        <p:cTn id="357" dur="1000" fill="hold"/>
                                        <p:tgtEl>
                                          <p:spTgt spid="799"/>
                                        </p:tgtEl>
                                        <p:attrNameLst>
                                          <p:attrName>ppt_y</p:attrName>
                                        </p:attrNameLst>
                                      </p:cBhvr>
                                      <p:tavLst>
                                        <p:tav tm="0">
                                          <p:val>
                                            <p:strVal val="#ppt_y+.1"/>
                                          </p:val>
                                        </p:tav>
                                        <p:tav tm="100000">
                                          <p:val>
                                            <p:strVal val="#ppt_y"/>
                                          </p:val>
                                        </p:tav>
                                      </p:tavLst>
                                    </p:anim>
                                  </p:childTnLst>
                                </p:cTn>
                              </p:par>
                              <p:par>
                                <p:cTn id="358" presetID="42" presetClass="entr" presetSubtype="0" fill="hold" grpId="0" nodeType="withEffect">
                                  <p:stCondLst>
                                    <p:cond delay="0"/>
                                  </p:stCondLst>
                                  <p:childTnLst>
                                    <p:set>
                                      <p:cBhvr>
                                        <p:cTn id="359" dur="1" fill="hold">
                                          <p:stCondLst>
                                            <p:cond delay="0"/>
                                          </p:stCondLst>
                                        </p:cTn>
                                        <p:tgtEl>
                                          <p:spTgt spid="800"/>
                                        </p:tgtEl>
                                        <p:attrNameLst>
                                          <p:attrName>style.visibility</p:attrName>
                                        </p:attrNameLst>
                                      </p:cBhvr>
                                      <p:to>
                                        <p:strVal val="visible"/>
                                      </p:to>
                                    </p:set>
                                    <p:animEffect transition="in" filter="fade">
                                      <p:cBhvr>
                                        <p:cTn id="360" dur="1000"/>
                                        <p:tgtEl>
                                          <p:spTgt spid="800"/>
                                        </p:tgtEl>
                                      </p:cBhvr>
                                    </p:animEffect>
                                    <p:anim calcmode="lin" valueType="num">
                                      <p:cBhvr>
                                        <p:cTn id="361" dur="1000" fill="hold"/>
                                        <p:tgtEl>
                                          <p:spTgt spid="800"/>
                                        </p:tgtEl>
                                        <p:attrNameLst>
                                          <p:attrName>ppt_x</p:attrName>
                                        </p:attrNameLst>
                                      </p:cBhvr>
                                      <p:tavLst>
                                        <p:tav tm="0">
                                          <p:val>
                                            <p:strVal val="#ppt_x"/>
                                          </p:val>
                                        </p:tav>
                                        <p:tav tm="100000">
                                          <p:val>
                                            <p:strVal val="#ppt_x"/>
                                          </p:val>
                                        </p:tav>
                                      </p:tavLst>
                                    </p:anim>
                                    <p:anim calcmode="lin" valueType="num">
                                      <p:cBhvr>
                                        <p:cTn id="362" dur="1000" fill="hold"/>
                                        <p:tgtEl>
                                          <p:spTgt spid="800"/>
                                        </p:tgtEl>
                                        <p:attrNameLst>
                                          <p:attrName>ppt_y</p:attrName>
                                        </p:attrNameLst>
                                      </p:cBhvr>
                                      <p:tavLst>
                                        <p:tav tm="0">
                                          <p:val>
                                            <p:strVal val="#ppt_y+.1"/>
                                          </p:val>
                                        </p:tav>
                                        <p:tav tm="100000">
                                          <p:val>
                                            <p:strVal val="#ppt_y"/>
                                          </p:val>
                                        </p:tav>
                                      </p:tavLst>
                                    </p:anim>
                                  </p:childTnLst>
                                </p:cTn>
                              </p:par>
                              <p:par>
                                <p:cTn id="363" presetID="42" presetClass="entr" presetSubtype="0" fill="hold" grpId="0" nodeType="withEffect">
                                  <p:stCondLst>
                                    <p:cond delay="0"/>
                                  </p:stCondLst>
                                  <p:childTnLst>
                                    <p:set>
                                      <p:cBhvr>
                                        <p:cTn id="364" dur="1" fill="hold">
                                          <p:stCondLst>
                                            <p:cond delay="0"/>
                                          </p:stCondLst>
                                        </p:cTn>
                                        <p:tgtEl>
                                          <p:spTgt spid="801"/>
                                        </p:tgtEl>
                                        <p:attrNameLst>
                                          <p:attrName>style.visibility</p:attrName>
                                        </p:attrNameLst>
                                      </p:cBhvr>
                                      <p:to>
                                        <p:strVal val="visible"/>
                                      </p:to>
                                    </p:set>
                                    <p:animEffect transition="in" filter="fade">
                                      <p:cBhvr>
                                        <p:cTn id="365" dur="1000"/>
                                        <p:tgtEl>
                                          <p:spTgt spid="801"/>
                                        </p:tgtEl>
                                      </p:cBhvr>
                                    </p:animEffect>
                                    <p:anim calcmode="lin" valueType="num">
                                      <p:cBhvr>
                                        <p:cTn id="366" dur="1000" fill="hold"/>
                                        <p:tgtEl>
                                          <p:spTgt spid="801"/>
                                        </p:tgtEl>
                                        <p:attrNameLst>
                                          <p:attrName>ppt_x</p:attrName>
                                        </p:attrNameLst>
                                      </p:cBhvr>
                                      <p:tavLst>
                                        <p:tav tm="0">
                                          <p:val>
                                            <p:strVal val="#ppt_x"/>
                                          </p:val>
                                        </p:tav>
                                        <p:tav tm="100000">
                                          <p:val>
                                            <p:strVal val="#ppt_x"/>
                                          </p:val>
                                        </p:tav>
                                      </p:tavLst>
                                    </p:anim>
                                    <p:anim calcmode="lin" valueType="num">
                                      <p:cBhvr>
                                        <p:cTn id="367" dur="1000" fill="hold"/>
                                        <p:tgtEl>
                                          <p:spTgt spid="801"/>
                                        </p:tgtEl>
                                        <p:attrNameLst>
                                          <p:attrName>ppt_y</p:attrName>
                                        </p:attrNameLst>
                                      </p:cBhvr>
                                      <p:tavLst>
                                        <p:tav tm="0">
                                          <p:val>
                                            <p:strVal val="#ppt_y+.1"/>
                                          </p:val>
                                        </p:tav>
                                        <p:tav tm="100000">
                                          <p:val>
                                            <p:strVal val="#ppt_y"/>
                                          </p:val>
                                        </p:tav>
                                      </p:tavLst>
                                    </p:anim>
                                  </p:childTnLst>
                                </p:cTn>
                              </p:par>
                              <p:par>
                                <p:cTn id="368" presetID="42" presetClass="entr" presetSubtype="0" fill="hold" grpId="0" nodeType="withEffect">
                                  <p:stCondLst>
                                    <p:cond delay="0"/>
                                  </p:stCondLst>
                                  <p:childTnLst>
                                    <p:set>
                                      <p:cBhvr>
                                        <p:cTn id="369" dur="1" fill="hold">
                                          <p:stCondLst>
                                            <p:cond delay="0"/>
                                          </p:stCondLst>
                                        </p:cTn>
                                        <p:tgtEl>
                                          <p:spTgt spid="802"/>
                                        </p:tgtEl>
                                        <p:attrNameLst>
                                          <p:attrName>style.visibility</p:attrName>
                                        </p:attrNameLst>
                                      </p:cBhvr>
                                      <p:to>
                                        <p:strVal val="visible"/>
                                      </p:to>
                                    </p:set>
                                    <p:animEffect transition="in" filter="fade">
                                      <p:cBhvr>
                                        <p:cTn id="370" dur="1000"/>
                                        <p:tgtEl>
                                          <p:spTgt spid="802"/>
                                        </p:tgtEl>
                                      </p:cBhvr>
                                    </p:animEffect>
                                    <p:anim calcmode="lin" valueType="num">
                                      <p:cBhvr>
                                        <p:cTn id="371" dur="1000" fill="hold"/>
                                        <p:tgtEl>
                                          <p:spTgt spid="802"/>
                                        </p:tgtEl>
                                        <p:attrNameLst>
                                          <p:attrName>ppt_x</p:attrName>
                                        </p:attrNameLst>
                                      </p:cBhvr>
                                      <p:tavLst>
                                        <p:tav tm="0">
                                          <p:val>
                                            <p:strVal val="#ppt_x"/>
                                          </p:val>
                                        </p:tav>
                                        <p:tav tm="100000">
                                          <p:val>
                                            <p:strVal val="#ppt_x"/>
                                          </p:val>
                                        </p:tav>
                                      </p:tavLst>
                                    </p:anim>
                                    <p:anim calcmode="lin" valueType="num">
                                      <p:cBhvr>
                                        <p:cTn id="372" dur="1000" fill="hold"/>
                                        <p:tgtEl>
                                          <p:spTgt spid="802"/>
                                        </p:tgtEl>
                                        <p:attrNameLst>
                                          <p:attrName>ppt_y</p:attrName>
                                        </p:attrNameLst>
                                      </p:cBhvr>
                                      <p:tavLst>
                                        <p:tav tm="0">
                                          <p:val>
                                            <p:strVal val="#ppt_y+.1"/>
                                          </p:val>
                                        </p:tav>
                                        <p:tav tm="100000">
                                          <p:val>
                                            <p:strVal val="#ppt_y"/>
                                          </p:val>
                                        </p:tav>
                                      </p:tavLst>
                                    </p:anim>
                                  </p:childTnLst>
                                </p:cTn>
                              </p:par>
                              <p:par>
                                <p:cTn id="373" presetID="42" presetClass="entr" presetSubtype="0" fill="hold" grpId="0" nodeType="withEffect">
                                  <p:stCondLst>
                                    <p:cond delay="0"/>
                                  </p:stCondLst>
                                  <p:childTnLst>
                                    <p:set>
                                      <p:cBhvr>
                                        <p:cTn id="374" dur="1" fill="hold">
                                          <p:stCondLst>
                                            <p:cond delay="0"/>
                                          </p:stCondLst>
                                        </p:cTn>
                                        <p:tgtEl>
                                          <p:spTgt spid="803"/>
                                        </p:tgtEl>
                                        <p:attrNameLst>
                                          <p:attrName>style.visibility</p:attrName>
                                        </p:attrNameLst>
                                      </p:cBhvr>
                                      <p:to>
                                        <p:strVal val="visible"/>
                                      </p:to>
                                    </p:set>
                                    <p:animEffect transition="in" filter="fade">
                                      <p:cBhvr>
                                        <p:cTn id="375" dur="1000"/>
                                        <p:tgtEl>
                                          <p:spTgt spid="803"/>
                                        </p:tgtEl>
                                      </p:cBhvr>
                                    </p:animEffect>
                                    <p:anim calcmode="lin" valueType="num">
                                      <p:cBhvr>
                                        <p:cTn id="376" dur="1000" fill="hold"/>
                                        <p:tgtEl>
                                          <p:spTgt spid="803"/>
                                        </p:tgtEl>
                                        <p:attrNameLst>
                                          <p:attrName>ppt_x</p:attrName>
                                        </p:attrNameLst>
                                      </p:cBhvr>
                                      <p:tavLst>
                                        <p:tav tm="0">
                                          <p:val>
                                            <p:strVal val="#ppt_x"/>
                                          </p:val>
                                        </p:tav>
                                        <p:tav tm="100000">
                                          <p:val>
                                            <p:strVal val="#ppt_x"/>
                                          </p:val>
                                        </p:tav>
                                      </p:tavLst>
                                    </p:anim>
                                    <p:anim calcmode="lin" valueType="num">
                                      <p:cBhvr>
                                        <p:cTn id="377" dur="1000" fill="hold"/>
                                        <p:tgtEl>
                                          <p:spTgt spid="803"/>
                                        </p:tgtEl>
                                        <p:attrNameLst>
                                          <p:attrName>ppt_y</p:attrName>
                                        </p:attrNameLst>
                                      </p:cBhvr>
                                      <p:tavLst>
                                        <p:tav tm="0">
                                          <p:val>
                                            <p:strVal val="#ppt_y+.1"/>
                                          </p:val>
                                        </p:tav>
                                        <p:tav tm="100000">
                                          <p:val>
                                            <p:strVal val="#ppt_y"/>
                                          </p:val>
                                        </p:tav>
                                      </p:tavLst>
                                    </p:anim>
                                  </p:childTnLst>
                                </p:cTn>
                              </p:par>
                              <p:par>
                                <p:cTn id="378" presetID="42" presetClass="entr" presetSubtype="0" fill="hold" grpId="0" nodeType="withEffect">
                                  <p:stCondLst>
                                    <p:cond delay="0"/>
                                  </p:stCondLst>
                                  <p:childTnLst>
                                    <p:set>
                                      <p:cBhvr>
                                        <p:cTn id="379" dur="1" fill="hold">
                                          <p:stCondLst>
                                            <p:cond delay="0"/>
                                          </p:stCondLst>
                                        </p:cTn>
                                        <p:tgtEl>
                                          <p:spTgt spid="804"/>
                                        </p:tgtEl>
                                        <p:attrNameLst>
                                          <p:attrName>style.visibility</p:attrName>
                                        </p:attrNameLst>
                                      </p:cBhvr>
                                      <p:to>
                                        <p:strVal val="visible"/>
                                      </p:to>
                                    </p:set>
                                    <p:animEffect transition="in" filter="fade">
                                      <p:cBhvr>
                                        <p:cTn id="380" dur="1000"/>
                                        <p:tgtEl>
                                          <p:spTgt spid="804"/>
                                        </p:tgtEl>
                                      </p:cBhvr>
                                    </p:animEffect>
                                    <p:anim calcmode="lin" valueType="num">
                                      <p:cBhvr>
                                        <p:cTn id="381" dur="1000" fill="hold"/>
                                        <p:tgtEl>
                                          <p:spTgt spid="804"/>
                                        </p:tgtEl>
                                        <p:attrNameLst>
                                          <p:attrName>ppt_x</p:attrName>
                                        </p:attrNameLst>
                                      </p:cBhvr>
                                      <p:tavLst>
                                        <p:tav tm="0">
                                          <p:val>
                                            <p:strVal val="#ppt_x"/>
                                          </p:val>
                                        </p:tav>
                                        <p:tav tm="100000">
                                          <p:val>
                                            <p:strVal val="#ppt_x"/>
                                          </p:val>
                                        </p:tav>
                                      </p:tavLst>
                                    </p:anim>
                                    <p:anim calcmode="lin" valueType="num">
                                      <p:cBhvr>
                                        <p:cTn id="382" dur="1000" fill="hold"/>
                                        <p:tgtEl>
                                          <p:spTgt spid="804"/>
                                        </p:tgtEl>
                                        <p:attrNameLst>
                                          <p:attrName>ppt_y</p:attrName>
                                        </p:attrNameLst>
                                      </p:cBhvr>
                                      <p:tavLst>
                                        <p:tav tm="0">
                                          <p:val>
                                            <p:strVal val="#ppt_y+.1"/>
                                          </p:val>
                                        </p:tav>
                                        <p:tav tm="100000">
                                          <p:val>
                                            <p:strVal val="#ppt_y"/>
                                          </p:val>
                                        </p:tav>
                                      </p:tavLst>
                                    </p:anim>
                                  </p:childTnLst>
                                </p:cTn>
                              </p:par>
                              <p:par>
                                <p:cTn id="383" presetID="42" presetClass="entr" presetSubtype="0" fill="hold" grpId="0" nodeType="withEffect">
                                  <p:stCondLst>
                                    <p:cond delay="0"/>
                                  </p:stCondLst>
                                  <p:childTnLst>
                                    <p:set>
                                      <p:cBhvr>
                                        <p:cTn id="384" dur="1" fill="hold">
                                          <p:stCondLst>
                                            <p:cond delay="0"/>
                                          </p:stCondLst>
                                        </p:cTn>
                                        <p:tgtEl>
                                          <p:spTgt spid="805"/>
                                        </p:tgtEl>
                                        <p:attrNameLst>
                                          <p:attrName>style.visibility</p:attrName>
                                        </p:attrNameLst>
                                      </p:cBhvr>
                                      <p:to>
                                        <p:strVal val="visible"/>
                                      </p:to>
                                    </p:set>
                                    <p:animEffect transition="in" filter="fade">
                                      <p:cBhvr>
                                        <p:cTn id="385" dur="1000"/>
                                        <p:tgtEl>
                                          <p:spTgt spid="805"/>
                                        </p:tgtEl>
                                      </p:cBhvr>
                                    </p:animEffect>
                                    <p:anim calcmode="lin" valueType="num">
                                      <p:cBhvr>
                                        <p:cTn id="386" dur="1000" fill="hold"/>
                                        <p:tgtEl>
                                          <p:spTgt spid="805"/>
                                        </p:tgtEl>
                                        <p:attrNameLst>
                                          <p:attrName>ppt_x</p:attrName>
                                        </p:attrNameLst>
                                      </p:cBhvr>
                                      <p:tavLst>
                                        <p:tav tm="0">
                                          <p:val>
                                            <p:strVal val="#ppt_x"/>
                                          </p:val>
                                        </p:tav>
                                        <p:tav tm="100000">
                                          <p:val>
                                            <p:strVal val="#ppt_x"/>
                                          </p:val>
                                        </p:tav>
                                      </p:tavLst>
                                    </p:anim>
                                    <p:anim calcmode="lin" valueType="num">
                                      <p:cBhvr>
                                        <p:cTn id="387" dur="1000" fill="hold"/>
                                        <p:tgtEl>
                                          <p:spTgt spid="805"/>
                                        </p:tgtEl>
                                        <p:attrNameLst>
                                          <p:attrName>ppt_y</p:attrName>
                                        </p:attrNameLst>
                                      </p:cBhvr>
                                      <p:tavLst>
                                        <p:tav tm="0">
                                          <p:val>
                                            <p:strVal val="#ppt_y+.1"/>
                                          </p:val>
                                        </p:tav>
                                        <p:tav tm="100000">
                                          <p:val>
                                            <p:strVal val="#ppt_y"/>
                                          </p:val>
                                        </p:tav>
                                      </p:tavLst>
                                    </p:anim>
                                  </p:childTnLst>
                                </p:cTn>
                              </p:par>
                              <p:par>
                                <p:cTn id="388" presetID="42" presetClass="entr" presetSubtype="0" fill="hold" grpId="0" nodeType="withEffect">
                                  <p:stCondLst>
                                    <p:cond delay="0"/>
                                  </p:stCondLst>
                                  <p:childTnLst>
                                    <p:set>
                                      <p:cBhvr>
                                        <p:cTn id="389" dur="1" fill="hold">
                                          <p:stCondLst>
                                            <p:cond delay="0"/>
                                          </p:stCondLst>
                                        </p:cTn>
                                        <p:tgtEl>
                                          <p:spTgt spid="806"/>
                                        </p:tgtEl>
                                        <p:attrNameLst>
                                          <p:attrName>style.visibility</p:attrName>
                                        </p:attrNameLst>
                                      </p:cBhvr>
                                      <p:to>
                                        <p:strVal val="visible"/>
                                      </p:to>
                                    </p:set>
                                    <p:animEffect transition="in" filter="fade">
                                      <p:cBhvr>
                                        <p:cTn id="390" dur="1000"/>
                                        <p:tgtEl>
                                          <p:spTgt spid="806"/>
                                        </p:tgtEl>
                                      </p:cBhvr>
                                    </p:animEffect>
                                    <p:anim calcmode="lin" valueType="num">
                                      <p:cBhvr>
                                        <p:cTn id="391" dur="1000" fill="hold"/>
                                        <p:tgtEl>
                                          <p:spTgt spid="806"/>
                                        </p:tgtEl>
                                        <p:attrNameLst>
                                          <p:attrName>ppt_x</p:attrName>
                                        </p:attrNameLst>
                                      </p:cBhvr>
                                      <p:tavLst>
                                        <p:tav tm="0">
                                          <p:val>
                                            <p:strVal val="#ppt_x"/>
                                          </p:val>
                                        </p:tav>
                                        <p:tav tm="100000">
                                          <p:val>
                                            <p:strVal val="#ppt_x"/>
                                          </p:val>
                                        </p:tav>
                                      </p:tavLst>
                                    </p:anim>
                                    <p:anim calcmode="lin" valueType="num">
                                      <p:cBhvr>
                                        <p:cTn id="392" dur="1000" fill="hold"/>
                                        <p:tgtEl>
                                          <p:spTgt spid="806"/>
                                        </p:tgtEl>
                                        <p:attrNameLst>
                                          <p:attrName>ppt_y</p:attrName>
                                        </p:attrNameLst>
                                      </p:cBhvr>
                                      <p:tavLst>
                                        <p:tav tm="0">
                                          <p:val>
                                            <p:strVal val="#ppt_y+.1"/>
                                          </p:val>
                                        </p:tav>
                                        <p:tav tm="100000">
                                          <p:val>
                                            <p:strVal val="#ppt_y"/>
                                          </p:val>
                                        </p:tav>
                                      </p:tavLst>
                                    </p:anim>
                                  </p:childTnLst>
                                </p:cTn>
                              </p:par>
                              <p:par>
                                <p:cTn id="393" presetID="42" presetClass="entr" presetSubtype="0" fill="hold" grpId="0" nodeType="withEffect">
                                  <p:stCondLst>
                                    <p:cond delay="0"/>
                                  </p:stCondLst>
                                  <p:childTnLst>
                                    <p:set>
                                      <p:cBhvr>
                                        <p:cTn id="394" dur="1" fill="hold">
                                          <p:stCondLst>
                                            <p:cond delay="0"/>
                                          </p:stCondLst>
                                        </p:cTn>
                                        <p:tgtEl>
                                          <p:spTgt spid="807"/>
                                        </p:tgtEl>
                                        <p:attrNameLst>
                                          <p:attrName>style.visibility</p:attrName>
                                        </p:attrNameLst>
                                      </p:cBhvr>
                                      <p:to>
                                        <p:strVal val="visible"/>
                                      </p:to>
                                    </p:set>
                                    <p:animEffect transition="in" filter="fade">
                                      <p:cBhvr>
                                        <p:cTn id="395" dur="1000"/>
                                        <p:tgtEl>
                                          <p:spTgt spid="807"/>
                                        </p:tgtEl>
                                      </p:cBhvr>
                                    </p:animEffect>
                                    <p:anim calcmode="lin" valueType="num">
                                      <p:cBhvr>
                                        <p:cTn id="396" dur="1000" fill="hold"/>
                                        <p:tgtEl>
                                          <p:spTgt spid="807"/>
                                        </p:tgtEl>
                                        <p:attrNameLst>
                                          <p:attrName>ppt_x</p:attrName>
                                        </p:attrNameLst>
                                      </p:cBhvr>
                                      <p:tavLst>
                                        <p:tav tm="0">
                                          <p:val>
                                            <p:strVal val="#ppt_x"/>
                                          </p:val>
                                        </p:tav>
                                        <p:tav tm="100000">
                                          <p:val>
                                            <p:strVal val="#ppt_x"/>
                                          </p:val>
                                        </p:tav>
                                      </p:tavLst>
                                    </p:anim>
                                    <p:anim calcmode="lin" valueType="num">
                                      <p:cBhvr>
                                        <p:cTn id="397" dur="1000" fill="hold"/>
                                        <p:tgtEl>
                                          <p:spTgt spid="807"/>
                                        </p:tgtEl>
                                        <p:attrNameLst>
                                          <p:attrName>ppt_y</p:attrName>
                                        </p:attrNameLst>
                                      </p:cBhvr>
                                      <p:tavLst>
                                        <p:tav tm="0">
                                          <p:val>
                                            <p:strVal val="#ppt_y+.1"/>
                                          </p:val>
                                        </p:tav>
                                        <p:tav tm="100000">
                                          <p:val>
                                            <p:strVal val="#ppt_y"/>
                                          </p:val>
                                        </p:tav>
                                      </p:tavLst>
                                    </p:anim>
                                  </p:childTnLst>
                                </p:cTn>
                              </p:par>
                              <p:par>
                                <p:cTn id="398" presetID="42" presetClass="entr" presetSubtype="0" fill="hold" grpId="0" nodeType="withEffect">
                                  <p:stCondLst>
                                    <p:cond delay="0"/>
                                  </p:stCondLst>
                                  <p:childTnLst>
                                    <p:set>
                                      <p:cBhvr>
                                        <p:cTn id="399" dur="1" fill="hold">
                                          <p:stCondLst>
                                            <p:cond delay="0"/>
                                          </p:stCondLst>
                                        </p:cTn>
                                        <p:tgtEl>
                                          <p:spTgt spid="808"/>
                                        </p:tgtEl>
                                        <p:attrNameLst>
                                          <p:attrName>style.visibility</p:attrName>
                                        </p:attrNameLst>
                                      </p:cBhvr>
                                      <p:to>
                                        <p:strVal val="visible"/>
                                      </p:to>
                                    </p:set>
                                    <p:animEffect transition="in" filter="fade">
                                      <p:cBhvr>
                                        <p:cTn id="400" dur="1000"/>
                                        <p:tgtEl>
                                          <p:spTgt spid="808"/>
                                        </p:tgtEl>
                                      </p:cBhvr>
                                    </p:animEffect>
                                    <p:anim calcmode="lin" valueType="num">
                                      <p:cBhvr>
                                        <p:cTn id="401" dur="1000" fill="hold"/>
                                        <p:tgtEl>
                                          <p:spTgt spid="808"/>
                                        </p:tgtEl>
                                        <p:attrNameLst>
                                          <p:attrName>ppt_x</p:attrName>
                                        </p:attrNameLst>
                                      </p:cBhvr>
                                      <p:tavLst>
                                        <p:tav tm="0">
                                          <p:val>
                                            <p:strVal val="#ppt_x"/>
                                          </p:val>
                                        </p:tav>
                                        <p:tav tm="100000">
                                          <p:val>
                                            <p:strVal val="#ppt_x"/>
                                          </p:val>
                                        </p:tav>
                                      </p:tavLst>
                                    </p:anim>
                                    <p:anim calcmode="lin" valueType="num">
                                      <p:cBhvr>
                                        <p:cTn id="402" dur="1000" fill="hold"/>
                                        <p:tgtEl>
                                          <p:spTgt spid="808"/>
                                        </p:tgtEl>
                                        <p:attrNameLst>
                                          <p:attrName>ppt_y</p:attrName>
                                        </p:attrNameLst>
                                      </p:cBhvr>
                                      <p:tavLst>
                                        <p:tav tm="0">
                                          <p:val>
                                            <p:strVal val="#ppt_y+.1"/>
                                          </p:val>
                                        </p:tav>
                                        <p:tav tm="100000">
                                          <p:val>
                                            <p:strVal val="#ppt_y"/>
                                          </p:val>
                                        </p:tav>
                                      </p:tavLst>
                                    </p:anim>
                                  </p:childTnLst>
                                </p:cTn>
                              </p:par>
                              <p:par>
                                <p:cTn id="403" presetID="42" presetClass="entr" presetSubtype="0" fill="hold" grpId="0" nodeType="withEffect">
                                  <p:stCondLst>
                                    <p:cond delay="0"/>
                                  </p:stCondLst>
                                  <p:childTnLst>
                                    <p:set>
                                      <p:cBhvr>
                                        <p:cTn id="404" dur="1" fill="hold">
                                          <p:stCondLst>
                                            <p:cond delay="0"/>
                                          </p:stCondLst>
                                        </p:cTn>
                                        <p:tgtEl>
                                          <p:spTgt spid="809"/>
                                        </p:tgtEl>
                                        <p:attrNameLst>
                                          <p:attrName>style.visibility</p:attrName>
                                        </p:attrNameLst>
                                      </p:cBhvr>
                                      <p:to>
                                        <p:strVal val="visible"/>
                                      </p:to>
                                    </p:set>
                                    <p:animEffect transition="in" filter="fade">
                                      <p:cBhvr>
                                        <p:cTn id="405" dur="1000"/>
                                        <p:tgtEl>
                                          <p:spTgt spid="809"/>
                                        </p:tgtEl>
                                      </p:cBhvr>
                                    </p:animEffect>
                                    <p:anim calcmode="lin" valueType="num">
                                      <p:cBhvr>
                                        <p:cTn id="406" dur="1000" fill="hold"/>
                                        <p:tgtEl>
                                          <p:spTgt spid="809"/>
                                        </p:tgtEl>
                                        <p:attrNameLst>
                                          <p:attrName>ppt_x</p:attrName>
                                        </p:attrNameLst>
                                      </p:cBhvr>
                                      <p:tavLst>
                                        <p:tav tm="0">
                                          <p:val>
                                            <p:strVal val="#ppt_x"/>
                                          </p:val>
                                        </p:tav>
                                        <p:tav tm="100000">
                                          <p:val>
                                            <p:strVal val="#ppt_x"/>
                                          </p:val>
                                        </p:tav>
                                      </p:tavLst>
                                    </p:anim>
                                    <p:anim calcmode="lin" valueType="num">
                                      <p:cBhvr>
                                        <p:cTn id="407" dur="1000" fill="hold"/>
                                        <p:tgtEl>
                                          <p:spTgt spid="809"/>
                                        </p:tgtEl>
                                        <p:attrNameLst>
                                          <p:attrName>ppt_y</p:attrName>
                                        </p:attrNameLst>
                                      </p:cBhvr>
                                      <p:tavLst>
                                        <p:tav tm="0">
                                          <p:val>
                                            <p:strVal val="#ppt_y+.1"/>
                                          </p:val>
                                        </p:tav>
                                        <p:tav tm="100000">
                                          <p:val>
                                            <p:strVal val="#ppt_y"/>
                                          </p:val>
                                        </p:tav>
                                      </p:tavLst>
                                    </p:anim>
                                  </p:childTnLst>
                                </p:cTn>
                              </p:par>
                              <p:par>
                                <p:cTn id="408" presetID="42" presetClass="entr" presetSubtype="0" fill="hold" grpId="0" nodeType="withEffect">
                                  <p:stCondLst>
                                    <p:cond delay="0"/>
                                  </p:stCondLst>
                                  <p:childTnLst>
                                    <p:set>
                                      <p:cBhvr>
                                        <p:cTn id="409" dur="1" fill="hold">
                                          <p:stCondLst>
                                            <p:cond delay="0"/>
                                          </p:stCondLst>
                                        </p:cTn>
                                        <p:tgtEl>
                                          <p:spTgt spid="810"/>
                                        </p:tgtEl>
                                        <p:attrNameLst>
                                          <p:attrName>style.visibility</p:attrName>
                                        </p:attrNameLst>
                                      </p:cBhvr>
                                      <p:to>
                                        <p:strVal val="visible"/>
                                      </p:to>
                                    </p:set>
                                    <p:animEffect transition="in" filter="fade">
                                      <p:cBhvr>
                                        <p:cTn id="410" dur="1000"/>
                                        <p:tgtEl>
                                          <p:spTgt spid="810"/>
                                        </p:tgtEl>
                                      </p:cBhvr>
                                    </p:animEffect>
                                    <p:anim calcmode="lin" valueType="num">
                                      <p:cBhvr>
                                        <p:cTn id="411" dur="1000" fill="hold"/>
                                        <p:tgtEl>
                                          <p:spTgt spid="810"/>
                                        </p:tgtEl>
                                        <p:attrNameLst>
                                          <p:attrName>ppt_x</p:attrName>
                                        </p:attrNameLst>
                                      </p:cBhvr>
                                      <p:tavLst>
                                        <p:tav tm="0">
                                          <p:val>
                                            <p:strVal val="#ppt_x"/>
                                          </p:val>
                                        </p:tav>
                                        <p:tav tm="100000">
                                          <p:val>
                                            <p:strVal val="#ppt_x"/>
                                          </p:val>
                                        </p:tav>
                                      </p:tavLst>
                                    </p:anim>
                                    <p:anim calcmode="lin" valueType="num">
                                      <p:cBhvr>
                                        <p:cTn id="412" dur="1000" fill="hold"/>
                                        <p:tgtEl>
                                          <p:spTgt spid="810"/>
                                        </p:tgtEl>
                                        <p:attrNameLst>
                                          <p:attrName>ppt_y</p:attrName>
                                        </p:attrNameLst>
                                      </p:cBhvr>
                                      <p:tavLst>
                                        <p:tav tm="0">
                                          <p:val>
                                            <p:strVal val="#ppt_y+.1"/>
                                          </p:val>
                                        </p:tav>
                                        <p:tav tm="100000">
                                          <p:val>
                                            <p:strVal val="#ppt_y"/>
                                          </p:val>
                                        </p:tav>
                                      </p:tavLst>
                                    </p:anim>
                                  </p:childTnLst>
                                </p:cTn>
                              </p:par>
                              <p:par>
                                <p:cTn id="413" presetID="42" presetClass="entr" presetSubtype="0" fill="hold" grpId="0" nodeType="withEffect">
                                  <p:stCondLst>
                                    <p:cond delay="0"/>
                                  </p:stCondLst>
                                  <p:childTnLst>
                                    <p:set>
                                      <p:cBhvr>
                                        <p:cTn id="414" dur="1" fill="hold">
                                          <p:stCondLst>
                                            <p:cond delay="0"/>
                                          </p:stCondLst>
                                        </p:cTn>
                                        <p:tgtEl>
                                          <p:spTgt spid="811"/>
                                        </p:tgtEl>
                                        <p:attrNameLst>
                                          <p:attrName>style.visibility</p:attrName>
                                        </p:attrNameLst>
                                      </p:cBhvr>
                                      <p:to>
                                        <p:strVal val="visible"/>
                                      </p:to>
                                    </p:set>
                                    <p:animEffect transition="in" filter="fade">
                                      <p:cBhvr>
                                        <p:cTn id="415" dur="1000"/>
                                        <p:tgtEl>
                                          <p:spTgt spid="811"/>
                                        </p:tgtEl>
                                      </p:cBhvr>
                                    </p:animEffect>
                                    <p:anim calcmode="lin" valueType="num">
                                      <p:cBhvr>
                                        <p:cTn id="416" dur="1000" fill="hold"/>
                                        <p:tgtEl>
                                          <p:spTgt spid="811"/>
                                        </p:tgtEl>
                                        <p:attrNameLst>
                                          <p:attrName>ppt_x</p:attrName>
                                        </p:attrNameLst>
                                      </p:cBhvr>
                                      <p:tavLst>
                                        <p:tav tm="0">
                                          <p:val>
                                            <p:strVal val="#ppt_x"/>
                                          </p:val>
                                        </p:tav>
                                        <p:tav tm="100000">
                                          <p:val>
                                            <p:strVal val="#ppt_x"/>
                                          </p:val>
                                        </p:tav>
                                      </p:tavLst>
                                    </p:anim>
                                    <p:anim calcmode="lin" valueType="num">
                                      <p:cBhvr>
                                        <p:cTn id="417" dur="1000" fill="hold"/>
                                        <p:tgtEl>
                                          <p:spTgt spid="811"/>
                                        </p:tgtEl>
                                        <p:attrNameLst>
                                          <p:attrName>ppt_y</p:attrName>
                                        </p:attrNameLst>
                                      </p:cBhvr>
                                      <p:tavLst>
                                        <p:tav tm="0">
                                          <p:val>
                                            <p:strVal val="#ppt_y+.1"/>
                                          </p:val>
                                        </p:tav>
                                        <p:tav tm="100000">
                                          <p:val>
                                            <p:strVal val="#ppt_y"/>
                                          </p:val>
                                        </p:tav>
                                      </p:tavLst>
                                    </p:anim>
                                  </p:childTnLst>
                                </p:cTn>
                              </p:par>
                              <p:par>
                                <p:cTn id="418" presetID="42" presetClass="entr" presetSubtype="0" fill="hold" grpId="0" nodeType="withEffect">
                                  <p:stCondLst>
                                    <p:cond delay="0"/>
                                  </p:stCondLst>
                                  <p:childTnLst>
                                    <p:set>
                                      <p:cBhvr>
                                        <p:cTn id="419" dur="1" fill="hold">
                                          <p:stCondLst>
                                            <p:cond delay="0"/>
                                          </p:stCondLst>
                                        </p:cTn>
                                        <p:tgtEl>
                                          <p:spTgt spid="812"/>
                                        </p:tgtEl>
                                        <p:attrNameLst>
                                          <p:attrName>style.visibility</p:attrName>
                                        </p:attrNameLst>
                                      </p:cBhvr>
                                      <p:to>
                                        <p:strVal val="visible"/>
                                      </p:to>
                                    </p:set>
                                    <p:animEffect transition="in" filter="fade">
                                      <p:cBhvr>
                                        <p:cTn id="420" dur="1000"/>
                                        <p:tgtEl>
                                          <p:spTgt spid="812"/>
                                        </p:tgtEl>
                                      </p:cBhvr>
                                    </p:animEffect>
                                    <p:anim calcmode="lin" valueType="num">
                                      <p:cBhvr>
                                        <p:cTn id="421" dur="1000" fill="hold"/>
                                        <p:tgtEl>
                                          <p:spTgt spid="812"/>
                                        </p:tgtEl>
                                        <p:attrNameLst>
                                          <p:attrName>ppt_x</p:attrName>
                                        </p:attrNameLst>
                                      </p:cBhvr>
                                      <p:tavLst>
                                        <p:tav tm="0">
                                          <p:val>
                                            <p:strVal val="#ppt_x"/>
                                          </p:val>
                                        </p:tav>
                                        <p:tav tm="100000">
                                          <p:val>
                                            <p:strVal val="#ppt_x"/>
                                          </p:val>
                                        </p:tav>
                                      </p:tavLst>
                                    </p:anim>
                                    <p:anim calcmode="lin" valueType="num">
                                      <p:cBhvr>
                                        <p:cTn id="422" dur="1000" fill="hold"/>
                                        <p:tgtEl>
                                          <p:spTgt spid="812"/>
                                        </p:tgtEl>
                                        <p:attrNameLst>
                                          <p:attrName>ppt_y</p:attrName>
                                        </p:attrNameLst>
                                      </p:cBhvr>
                                      <p:tavLst>
                                        <p:tav tm="0">
                                          <p:val>
                                            <p:strVal val="#ppt_y+.1"/>
                                          </p:val>
                                        </p:tav>
                                        <p:tav tm="100000">
                                          <p:val>
                                            <p:strVal val="#ppt_y"/>
                                          </p:val>
                                        </p:tav>
                                      </p:tavLst>
                                    </p:anim>
                                  </p:childTnLst>
                                </p:cTn>
                              </p:par>
                              <p:par>
                                <p:cTn id="423" presetID="42" presetClass="entr" presetSubtype="0" fill="hold" grpId="0" nodeType="withEffect">
                                  <p:stCondLst>
                                    <p:cond delay="0"/>
                                  </p:stCondLst>
                                  <p:childTnLst>
                                    <p:set>
                                      <p:cBhvr>
                                        <p:cTn id="424" dur="1" fill="hold">
                                          <p:stCondLst>
                                            <p:cond delay="0"/>
                                          </p:stCondLst>
                                        </p:cTn>
                                        <p:tgtEl>
                                          <p:spTgt spid="813"/>
                                        </p:tgtEl>
                                        <p:attrNameLst>
                                          <p:attrName>style.visibility</p:attrName>
                                        </p:attrNameLst>
                                      </p:cBhvr>
                                      <p:to>
                                        <p:strVal val="visible"/>
                                      </p:to>
                                    </p:set>
                                    <p:animEffect transition="in" filter="fade">
                                      <p:cBhvr>
                                        <p:cTn id="425" dur="1000"/>
                                        <p:tgtEl>
                                          <p:spTgt spid="813"/>
                                        </p:tgtEl>
                                      </p:cBhvr>
                                    </p:animEffect>
                                    <p:anim calcmode="lin" valueType="num">
                                      <p:cBhvr>
                                        <p:cTn id="426" dur="1000" fill="hold"/>
                                        <p:tgtEl>
                                          <p:spTgt spid="813"/>
                                        </p:tgtEl>
                                        <p:attrNameLst>
                                          <p:attrName>ppt_x</p:attrName>
                                        </p:attrNameLst>
                                      </p:cBhvr>
                                      <p:tavLst>
                                        <p:tav tm="0">
                                          <p:val>
                                            <p:strVal val="#ppt_x"/>
                                          </p:val>
                                        </p:tav>
                                        <p:tav tm="100000">
                                          <p:val>
                                            <p:strVal val="#ppt_x"/>
                                          </p:val>
                                        </p:tav>
                                      </p:tavLst>
                                    </p:anim>
                                    <p:anim calcmode="lin" valueType="num">
                                      <p:cBhvr>
                                        <p:cTn id="427" dur="1000" fill="hold"/>
                                        <p:tgtEl>
                                          <p:spTgt spid="813"/>
                                        </p:tgtEl>
                                        <p:attrNameLst>
                                          <p:attrName>ppt_y</p:attrName>
                                        </p:attrNameLst>
                                      </p:cBhvr>
                                      <p:tavLst>
                                        <p:tav tm="0">
                                          <p:val>
                                            <p:strVal val="#ppt_y+.1"/>
                                          </p:val>
                                        </p:tav>
                                        <p:tav tm="100000">
                                          <p:val>
                                            <p:strVal val="#ppt_y"/>
                                          </p:val>
                                        </p:tav>
                                      </p:tavLst>
                                    </p:anim>
                                  </p:childTnLst>
                                </p:cTn>
                              </p:par>
                              <p:par>
                                <p:cTn id="428" presetID="42" presetClass="entr" presetSubtype="0" fill="hold" grpId="0" nodeType="withEffect">
                                  <p:stCondLst>
                                    <p:cond delay="0"/>
                                  </p:stCondLst>
                                  <p:childTnLst>
                                    <p:set>
                                      <p:cBhvr>
                                        <p:cTn id="429" dur="1" fill="hold">
                                          <p:stCondLst>
                                            <p:cond delay="0"/>
                                          </p:stCondLst>
                                        </p:cTn>
                                        <p:tgtEl>
                                          <p:spTgt spid="814"/>
                                        </p:tgtEl>
                                        <p:attrNameLst>
                                          <p:attrName>style.visibility</p:attrName>
                                        </p:attrNameLst>
                                      </p:cBhvr>
                                      <p:to>
                                        <p:strVal val="visible"/>
                                      </p:to>
                                    </p:set>
                                    <p:animEffect transition="in" filter="fade">
                                      <p:cBhvr>
                                        <p:cTn id="430" dur="1000"/>
                                        <p:tgtEl>
                                          <p:spTgt spid="814"/>
                                        </p:tgtEl>
                                      </p:cBhvr>
                                    </p:animEffect>
                                    <p:anim calcmode="lin" valueType="num">
                                      <p:cBhvr>
                                        <p:cTn id="431" dur="1000" fill="hold"/>
                                        <p:tgtEl>
                                          <p:spTgt spid="814"/>
                                        </p:tgtEl>
                                        <p:attrNameLst>
                                          <p:attrName>ppt_x</p:attrName>
                                        </p:attrNameLst>
                                      </p:cBhvr>
                                      <p:tavLst>
                                        <p:tav tm="0">
                                          <p:val>
                                            <p:strVal val="#ppt_x"/>
                                          </p:val>
                                        </p:tav>
                                        <p:tav tm="100000">
                                          <p:val>
                                            <p:strVal val="#ppt_x"/>
                                          </p:val>
                                        </p:tav>
                                      </p:tavLst>
                                    </p:anim>
                                    <p:anim calcmode="lin" valueType="num">
                                      <p:cBhvr>
                                        <p:cTn id="432" dur="1000" fill="hold"/>
                                        <p:tgtEl>
                                          <p:spTgt spid="814"/>
                                        </p:tgtEl>
                                        <p:attrNameLst>
                                          <p:attrName>ppt_y</p:attrName>
                                        </p:attrNameLst>
                                      </p:cBhvr>
                                      <p:tavLst>
                                        <p:tav tm="0">
                                          <p:val>
                                            <p:strVal val="#ppt_y+.1"/>
                                          </p:val>
                                        </p:tav>
                                        <p:tav tm="100000">
                                          <p:val>
                                            <p:strVal val="#ppt_y"/>
                                          </p:val>
                                        </p:tav>
                                      </p:tavLst>
                                    </p:anim>
                                  </p:childTnLst>
                                </p:cTn>
                              </p:par>
                              <p:par>
                                <p:cTn id="433" presetID="42" presetClass="entr" presetSubtype="0" fill="hold" grpId="0" nodeType="withEffect">
                                  <p:stCondLst>
                                    <p:cond delay="0"/>
                                  </p:stCondLst>
                                  <p:childTnLst>
                                    <p:set>
                                      <p:cBhvr>
                                        <p:cTn id="434" dur="1" fill="hold">
                                          <p:stCondLst>
                                            <p:cond delay="0"/>
                                          </p:stCondLst>
                                        </p:cTn>
                                        <p:tgtEl>
                                          <p:spTgt spid="815"/>
                                        </p:tgtEl>
                                        <p:attrNameLst>
                                          <p:attrName>style.visibility</p:attrName>
                                        </p:attrNameLst>
                                      </p:cBhvr>
                                      <p:to>
                                        <p:strVal val="visible"/>
                                      </p:to>
                                    </p:set>
                                    <p:animEffect transition="in" filter="fade">
                                      <p:cBhvr>
                                        <p:cTn id="435" dur="1000"/>
                                        <p:tgtEl>
                                          <p:spTgt spid="815"/>
                                        </p:tgtEl>
                                      </p:cBhvr>
                                    </p:animEffect>
                                    <p:anim calcmode="lin" valueType="num">
                                      <p:cBhvr>
                                        <p:cTn id="436" dur="1000" fill="hold"/>
                                        <p:tgtEl>
                                          <p:spTgt spid="815"/>
                                        </p:tgtEl>
                                        <p:attrNameLst>
                                          <p:attrName>ppt_x</p:attrName>
                                        </p:attrNameLst>
                                      </p:cBhvr>
                                      <p:tavLst>
                                        <p:tav tm="0">
                                          <p:val>
                                            <p:strVal val="#ppt_x"/>
                                          </p:val>
                                        </p:tav>
                                        <p:tav tm="100000">
                                          <p:val>
                                            <p:strVal val="#ppt_x"/>
                                          </p:val>
                                        </p:tav>
                                      </p:tavLst>
                                    </p:anim>
                                    <p:anim calcmode="lin" valueType="num">
                                      <p:cBhvr>
                                        <p:cTn id="437" dur="1000" fill="hold"/>
                                        <p:tgtEl>
                                          <p:spTgt spid="815"/>
                                        </p:tgtEl>
                                        <p:attrNameLst>
                                          <p:attrName>ppt_y</p:attrName>
                                        </p:attrNameLst>
                                      </p:cBhvr>
                                      <p:tavLst>
                                        <p:tav tm="0">
                                          <p:val>
                                            <p:strVal val="#ppt_y+.1"/>
                                          </p:val>
                                        </p:tav>
                                        <p:tav tm="100000">
                                          <p:val>
                                            <p:strVal val="#ppt_y"/>
                                          </p:val>
                                        </p:tav>
                                      </p:tavLst>
                                    </p:anim>
                                  </p:childTnLst>
                                </p:cTn>
                              </p:par>
                              <p:par>
                                <p:cTn id="438" presetID="42" presetClass="entr" presetSubtype="0" fill="hold" grpId="0" nodeType="withEffect">
                                  <p:stCondLst>
                                    <p:cond delay="0"/>
                                  </p:stCondLst>
                                  <p:childTnLst>
                                    <p:set>
                                      <p:cBhvr>
                                        <p:cTn id="439" dur="1" fill="hold">
                                          <p:stCondLst>
                                            <p:cond delay="0"/>
                                          </p:stCondLst>
                                        </p:cTn>
                                        <p:tgtEl>
                                          <p:spTgt spid="816"/>
                                        </p:tgtEl>
                                        <p:attrNameLst>
                                          <p:attrName>style.visibility</p:attrName>
                                        </p:attrNameLst>
                                      </p:cBhvr>
                                      <p:to>
                                        <p:strVal val="visible"/>
                                      </p:to>
                                    </p:set>
                                    <p:animEffect transition="in" filter="fade">
                                      <p:cBhvr>
                                        <p:cTn id="440" dur="1000"/>
                                        <p:tgtEl>
                                          <p:spTgt spid="816"/>
                                        </p:tgtEl>
                                      </p:cBhvr>
                                    </p:animEffect>
                                    <p:anim calcmode="lin" valueType="num">
                                      <p:cBhvr>
                                        <p:cTn id="441" dur="1000" fill="hold"/>
                                        <p:tgtEl>
                                          <p:spTgt spid="816"/>
                                        </p:tgtEl>
                                        <p:attrNameLst>
                                          <p:attrName>ppt_x</p:attrName>
                                        </p:attrNameLst>
                                      </p:cBhvr>
                                      <p:tavLst>
                                        <p:tav tm="0">
                                          <p:val>
                                            <p:strVal val="#ppt_x"/>
                                          </p:val>
                                        </p:tav>
                                        <p:tav tm="100000">
                                          <p:val>
                                            <p:strVal val="#ppt_x"/>
                                          </p:val>
                                        </p:tav>
                                      </p:tavLst>
                                    </p:anim>
                                    <p:anim calcmode="lin" valueType="num">
                                      <p:cBhvr>
                                        <p:cTn id="442" dur="1000" fill="hold"/>
                                        <p:tgtEl>
                                          <p:spTgt spid="816"/>
                                        </p:tgtEl>
                                        <p:attrNameLst>
                                          <p:attrName>ppt_y</p:attrName>
                                        </p:attrNameLst>
                                      </p:cBhvr>
                                      <p:tavLst>
                                        <p:tav tm="0">
                                          <p:val>
                                            <p:strVal val="#ppt_y+.1"/>
                                          </p:val>
                                        </p:tav>
                                        <p:tav tm="100000">
                                          <p:val>
                                            <p:strVal val="#ppt_y"/>
                                          </p:val>
                                        </p:tav>
                                      </p:tavLst>
                                    </p:anim>
                                  </p:childTnLst>
                                </p:cTn>
                              </p:par>
                              <p:par>
                                <p:cTn id="443" presetID="42" presetClass="entr" presetSubtype="0" fill="hold" grpId="0" nodeType="withEffect">
                                  <p:stCondLst>
                                    <p:cond delay="0"/>
                                  </p:stCondLst>
                                  <p:childTnLst>
                                    <p:set>
                                      <p:cBhvr>
                                        <p:cTn id="444" dur="1" fill="hold">
                                          <p:stCondLst>
                                            <p:cond delay="0"/>
                                          </p:stCondLst>
                                        </p:cTn>
                                        <p:tgtEl>
                                          <p:spTgt spid="817"/>
                                        </p:tgtEl>
                                        <p:attrNameLst>
                                          <p:attrName>style.visibility</p:attrName>
                                        </p:attrNameLst>
                                      </p:cBhvr>
                                      <p:to>
                                        <p:strVal val="visible"/>
                                      </p:to>
                                    </p:set>
                                    <p:animEffect transition="in" filter="fade">
                                      <p:cBhvr>
                                        <p:cTn id="445" dur="1000"/>
                                        <p:tgtEl>
                                          <p:spTgt spid="817"/>
                                        </p:tgtEl>
                                      </p:cBhvr>
                                    </p:animEffect>
                                    <p:anim calcmode="lin" valueType="num">
                                      <p:cBhvr>
                                        <p:cTn id="446" dur="1000" fill="hold"/>
                                        <p:tgtEl>
                                          <p:spTgt spid="817"/>
                                        </p:tgtEl>
                                        <p:attrNameLst>
                                          <p:attrName>ppt_x</p:attrName>
                                        </p:attrNameLst>
                                      </p:cBhvr>
                                      <p:tavLst>
                                        <p:tav tm="0">
                                          <p:val>
                                            <p:strVal val="#ppt_x"/>
                                          </p:val>
                                        </p:tav>
                                        <p:tav tm="100000">
                                          <p:val>
                                            <p:strVal val="#ppt_x"/>
                                          </p:val>
                                        </p:tav>
                                      </p:tavLst>
                                    </p:anim>
                                    <p:anim calcmode="lin" valueType="num">
                                      <p:cBhvr>
                                        <p:cTn id="447" dur="1000" fill="hold"/>
                                        <p:tgtEl>
                                          <p:spTgt spid="817"/>
                                        </p:tgtEl>
                                        <p:attrNameLst>
                                          <p:attrName>ppt_y</p:attrName>
                                        </p:attrNameLst>
                                      </p:cBhvr>
                                      <p:tavLst>
                                        <p:tav tm="0">
                                          <p:val>
                                            <p:strVal val="#ppt_y+.1"/>
                                          </p:val>
                                        </p:tav>
                                        <p:tav tm="100000">
                                          <p:val>
                                            <p:strVal val="#ppt_y"/>
                                          </p:val>
                                        </p:tav>
                                      </p:tavLst>
                                    </p:anim>
                                  </p:childTnLst>
                                </p:cTn>
                              </p:par>
                              <p:par>
                                <p:cTn id="448" presetID="42" presetClass="entr" presetSubtype="0" fill="hold" grpId="0" nodeType="withEffect">
                                  <p:stCondLst>
                                    <p:cond delay="0"/>
                                  </p:stCondLst>
                                  <p:childTnLst>
                                    <p:set>
                                      <p:cBhvr>
                                        <p:cTn id="449" dur="1" fill="hold">
                                          <p:stCondLst>
                                            <p:cond delay="0"/>
                                          </p:stCondLst>
                                        </p:cTn>
                                        <p:tgtEl>
                                          <p:spTgt spid="818"/>
                                        </p:tgtEl>
                                        <p:attrNameLst>
                                          <p:attrName>style.visibility</p:attrName>
                                        </p:attrNameLst>
                                      </p:cBhvr>
                                      <p:to>
                                        <p:strVal val="visible"/>
                                      </p:to>
                                    </p:set>
                                    <p:animEffect transition="in" filter="fade">
                                      <p:cBhvr>
                                        <p:cTn id="450" dur="1000"/>
                                        <p:tgtEl>
                                          <p:spTgt spid="818"/>
                                        </p:tgtEl>
                                      </p:cBhvr>
                                    </p:animEffect>
                                    <p:anim calcmode="lin" valueType="num">
                                      <p:cBhvr>
                                        <p:cTn id="451" dur="1000" fill="hold"/>
                                        <p:tgtEl>
                                          <p:spTgt spid="818"/>
                                        </p:tgtEl>
                                        <p:attrNameLst>
                                          <p:attrName>ppt_x</p:attrName>
                                        </p:attrNameLst>
                                      </p:cBhvr>
                                      <p:tavLst>
                                        <p:tav tm="0">
                                          <p:val>
                                            <p:strVal val="#ppt_x"/>
                                          </p:val>
                                        </p:tav>
                                        <p:tav tm="100000">
                                          <p:val>
                                            <p:strVal val="#ppt_x"/>
                                          </p:val>
                                        </p:tav>
                                      </p:tavLst>
                                    </p:anim>
                                    <p:anim calcmode="lin" valueType="num">
                                      <p:cBhvr>
                                        <p:cTn id="452" dur="1000" fill="hold"/>
                                        <p:tgtEl>
                                          <p:spTgt spid="818"/>
                                        </p:tgtEl>
                                        <p:attrNameLst>
                                          <p:attrName>ppt_y</p:attrName>
                                        </p:attrNameLst>
                                      </p:cBhvr>
                                      <p:tavLst>
                                        <p:tav tm="0">
                                          <p:val>
                                            <p:strVal val="#ppt_y+.1"/>
                                          </p:val>
                                        </p:tav>
                                        <p:tav tm="100000">
                                          <p:val>
                                            <p:strVal val="#ppt_y"/>
                                          </p:val>
                                        </p:tav>
                                      </p:tavLst>
                                    </p:anim>
                                  </p:childTnLst>
                                </p:cTn>
                              </p:par>
                              <p:par>
                                <p:cTn id="453" presetID="42" presetClass="entr" presetSubtype="0" fill="hold" grpId="0" nodeType="withEffect">
                                  <p:stCondLst>
                                    <p:cond delay="0"/>
                                  </p:stCondLst>
                                  <p:childTnLst>
                                    <p:set>
                                      <p:cBhvr>
                                        <p:cTn id="454" dur="1" fill="hold">
                                          <p:stCondLst>
                                            <p:cond delay="0"/>
                                          </p:stCondLst>
                                        </p:cTn>
                                        <p:tgtEl>
                                          <p:spTgt spid="819"/>
                                        </p:tgtEl>
                                        <p:attrNameLst>
                                          <p:attrName>style.visibility</p:attrName>
                                        </p:attrNameLst>
                                      </p:cBhvr>
                                      <p:to>
                                        <p:strVal val="visible"/>
                                      </p:to>
                                    </p:set>
                                    <p:animEffect transition="in" filter="fade">
                                      <p:cBhvr>
                                        <p:cTn id="455" dur="1000"/>
                                        <p:tgtEl>
                                          <p:spTgt spid="819"/>
                                        </p:tgtEl>
                                      </p:cBhvr>
                                    </p:animEffect>
                                    <p:anim calcmode="lin" valueType="num">
                                      <p:cBhvr>
                                        <p:cTn id="456" dur="1000" fill="hold"/>
                                        <p:tgtEl>
                                          <p:spTgt spid="819"/>
                                        </p:tgtEl>
                                        <p:attrNameLst>
                                          <p:attrName>ppt_x</p:attrName>
                                        </p:attrNameLst>
                                      </p:cBhvr>
                                      <p:tavLst>
                                        <p:tav tm="0">
                                          <p:val>
                                            <p:strVal val="#ppt_x"/>
                                          </p:val>
                                        </p:tav>
                                        <p:tav tm="100000">
                                          <p:val>
                                            <p:strVal val="#ppt_x"/>
                                          </p:val>
                                        </p:tav>
                                      </p:tavLst>
                                    </p:anim>
                                    <p:anim calcmode="lin" valueType="num">
                                      <p:cBhvr>
                                        <p:cTn id="457" dur="1000" fill="hold"/>
                                        <p:tgtEl>
                                          <p:spTgt spid="819"/>
                                        </p:tgtEl>
                                        <p:attrNameLst>
                                          <p:attrName>ppt_y</p:attrName>
                                        </p:attrNameLst>
                                      </p:cBhvr>
                                      <p:tavLst>
                                        <p:tav tm="0">
                                          <p:val>
                                            <p:strVal val="#ppt_y+.1"/>
                                          </p:val>
                                        </p:tav>
                                        <p:tav tm="100000">
                                          <p:val>
                                            <p:strVal val="#ppt_y"/>
                                          </p:val>
                                        </p:tav>
                                      </p:tavLst>
                                    </p:anim>
                                  </p:childTnLst>
                                </p:cTn>
                              </p:par>
                              <p:par>
                                <p:cTn id="458" presetID="42" presetClass="entr" presetSubtype="0" fill="hold" grpId="0" nodeType="withEffect">
                                  <p:stCondLst>
                                    <p:cond delay="0"/>
                                  </p:stCondLst>
                                  <p:childTnLst>
                                    <p:set>
                                      <p:cBhvr>
                                        <p:cTn id="459" dur="1" fill="hold">
                                          <p:stCondLst>
                                            <p:cond delay="0"/>
                                          </p:stCondLst>
                                        </p:cTn>
                                        <p:tgtEl>
                                          <p:spTgt spid="820"/>
                                        </p:tgtEl>
                                        <p:attrNameLst>
                                          <p:attrName>style.visibility</p:attrName>
                                        </p:attrNameLst>
                                      </p:cBhvr>
                                      <p:to>
                                        <p:strVal val="visible"/>
                                      </p:to>
                                    </p:set>
                                    <p:animEffect transition="in" filter="fade">
                                      <p:cBhvr>
                                        <p:cTn id="460" dur="1000"/>
                                        <p:tgtEl>
                                          <p:spTgt spid="820"/>
                                        </p:tgtEl>
                                      </p:cBhvr>
                                    </p:animEffect>
                                    <p:anim calcmode="lin" valueType="num">
                                      <p:cBhvr>
                                        <p:cTn id="461" dur="1000" fill="hold"/>
                                        <p:tgtEl>
                                          <p:spTgt spid="820"/>
                                        </p:tgtEl>
                                        <p:attrNameLst>
                                          <p:attrName>ppt_x</p:attrName>
                                        </p:attrNameLst>
                                      </p:cBhvr>
                                      <p:tavLst>
                                        <p:tav tm="0">
                                          <p:val>
                                            <p:strVal val="#ppt_x"/>
                                          </p:val>
                                        </p:tav>
                                        <p:tav tm="100000">
                                          <p:val>
                                            <p:strVal val="#ppt_x"/>
                                          </p:val>
                                        </p:tav>
                                      </p:tavLst>
                                    </p:anim>
                                    <p:anim calcmode="lin" valueType="num">
                                      <p:cBhvr>
                                        <p:cTn id="462" dur="1000" fill="hold"/>
                                        <p:tgtEl>
                                          <p:spTgt spid="820"/>
                                        </p:tgtEl>
                                        <p:attrNameLst>
                                          <p:attrName>ppt_y</p:attrName>
                                        </p:attrNameLst>
                                      </p:cBhvr>
                                      <p:tavLst>
                                        <p:tav tm="0">
                                          <p:val>
                                            <p:strVal val="#ppt_y+.1"/>
                                          </p:val>
                                        </p:tav>
                                        <p:tav tm="100000">
                                          <p:val>
                                            <p:strVal val="#ppt_y"/>
                                          </p:val>
                                        </p:tav>
                                      </p:tavLst>
                                    </p:anim>
                                  </p:childTnLst>
                                </p:cTn>
                              </p:par>
                            </p:childTnLst>
                          </p:cTn>
                        </p:par>
                      </p:childTnLst>
                    </p:cTn>
                  </p:par>
                  <p:par>
                    <p:cTn id="463" fill="hold">
                      <p:stCondLst>
                        <p:cond delay="indefinite"/>
                      </p:stCondLst>
                      <p:childTnLst>
                        <p:par>
                          <p:cTn id="464" fill="hold">
                            <p:stCondLst>
                              <p:cond delay="0"/>
                            </p:stCondLst>
                            <p:childTnLst>
                              <p:par>
                                <p:cTn id="465" presetID="42" presetClass="entr" presetSubtype="0" fill="hold" grpId="0" nodeType="clickEffect">
                                  <p:stCondLst>
                                    <p:cond delay="0"/>
                                  </p:stCondLst>
                                  <p:childTnLst>
                                    <p:set>
                                      <p:cBhvr>
                                        <p:cTn id="466" dur="1" fill="hold">
                                          <p:stCondLst>
                                            <p:cond delay="0"/>
                                          </p:stCondLst>
                                        </p:cTn>
                                        <p:tgtEl>
                                          <p:spTgt spid="9"/>
                                        </p:tgtEl>
                                        <p:attrNameLst>
                                          <p:attrName>style.visibility</p:attrName>
                                        </p:attrNameLst>
                                      </p:cBhvr>
                                      <p:to>
                                        <p:strVal val="visible"/>
                                      </p:to>
                                    </p:set>
                                    <p:animEffect transition="in" filter="fade">
                                      <p:cBhvr>
                                        <p:cTn id="467" dur="1000"/>
                                        <p:tgtEl>
                                          <p:spTgt spid="9"/>
                                        </p:tgtEl>
                                      </p:cBhvr>
                                    </p:animEffect>
                                    <p:anim calcmode="lin" valueType="num">
                                      <p:cBhvr>
                                        <p:cTn id="468" dur="1000" fill="hold"/>
                                        <p:tgtEl>
                                          <p:spTgt spid="9"/>
                                        </p:tgtEl>
                                        <p:attrNameLst>
                                          <p:attrName>ppt_x</p:attrName>
                                        </p:attrNameLst>
                                      </p:cBhvr>
                                      <p:tavLst>
                                        <p:tav tm="0">
                                          <p:val>
                                            <p:strVal val="#ppt_x"/>
                                          </p:val>
                                        </p:tav>
                                        <p:tav tm="100000">
                                          <p:val>
                                            <p:strVal val="#ppt_x"/>
                                          </p:val>
                                        </p:tav>
                                      </p:tavLst>
                                    </p:anim>
                                    <p:anim calcmode="lin" valueType="num">
                                      <p:cBhvr>
                                        <p:cTn id="46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29" grpId="0" animBg="1"/>
      <p:bldP spid="2" grpId="0"/>
      <p:bldP spid="732" grpId="0" animBg="1"/>
      <p:bldP spid="733" grpId="0" animBg="1"/>
      <p:bldP spid="734" grpId="0" animBg="1"/>
      <p:bldP spid="735" grpId="0" animBg="1"/>
      <p:bldP spid="736" grpId="0" animBg="1"/>
      <p:bldP spid="737" grpId="0" animBg="1"/>
      <p:bldP spid="738" grpId="0" animBg="1"/>
      <p:bldP spid="739" grpId="0" animBg="1"/>
      <p:bldP spid="740" grpId="0" animBg="1"/>
      <p:bldP spid="741" grpId="0" animBg="1"/>
      <p:bldP spid="742" grpId="0" animBg="1"/>
      <p:bldP spid="743" grpId="0" animBg="1"/>
      <p:bldP spid="744" grpId="0" animBg="1"/>
      <p:bldP spid="745" grpId="0" animBg="1"/>
      <p:bldP spid="746" grpId="0" animBg="1"/>
      <p:bldP spid="747" grpId="0" animBg="1"/>
      <p:bldP spid="748" grpId="0" animBg="1"/>
      <p:bldP spid="749" grpId="0" animBg="1"/>
      <p:bldP spid="750" grpId="0" animBg="1"/>
      <p:bldP spid="751" grpId="0" animBg="1"/>
      <p:bldP spid="752" grpId="0" animBg="1"/>
      <p:bldP spid="753" grpId="0" animBg="1"/>
      <p:bldP spid="754" grpId="0" animBg="1"/>
      <p:bldP spid="755" grpId="0" animBg="1"/>
      <p:bldP spid="756" grpId="0" animBg="1"/>
      <p:bldP spid="757" grpId="0" animBg="1"/>
      <p:bldP spid="758" grpId="0" animBg="1"/>
      <p:bldP spid="759" grpId="0" animBg="1"/>
      <p:bldP spid="760" grpId="0" animBg="1"/>
      <p:bldP spid="761" grpId="0" animBg="1"/>
      <p:bldP spid="762" grpId="0" animBg="1"/>
      <p:bldP spid="763" grpId="0" animBg="1"/>
      <p:bldP spid="764" grpId="0" animBg="1"/>
      <p:bldP spid="765" grpId="0" animBg="1"/>
      <p:bldP spid="766" grpId="0" animBg="1"/>
      <p:bldP spid="767" grpId="0" animBg="1"/>
      <p:bldP spid="768" grpId="0" animBg="1"/>
      <p:bldP spid="769" grpId="0" animBg="1"/>
      <p:bldP spid="770" grpId="0" animBg="1"/>
      <p:bldP spid="771" grpId="0" animBg="1"/>
      <p:bldP spid="772" grpId="0" animBg="1"/>
      <p:bldP spid="773" grpId="0" animBg="1"/>
      <p:bldP spid="774" grpId="0" animBg="1"/>
      <p:bldP spid="775" grpId="0" animBg="1"/>
      <p:bldP spid="776" grpId="0" animBg="1"/>
      <p:bldP spid="777" grpId="0" animBg="1"/>
      <p:bldP spid="778" grpId="0" animBg="1"/>
      <p:bldP spid="779" grpId="0" animBg="1"/>
      <p:bldP spid="780" grpId="0" animBg="1"/>
      <p:bldP spid="781" grpId="0" animBg="1"/>
      <p:bldP spid="782" grpId="0" animBg="1"/>
      <p:bldP spid="783" grpId="0" animBg="1"/>
      <p:bldP spid="784" grpId="0" animBg="1"/>
      <p:bldP spid="785" grpId="0" animBg="1"/>
      <p:bldP spid="786" grpId="0" animBg="1"/>
      <p:bldP spid="787" grpId="0" animBg="1"/>
      <p:bldP spid="788" grpId="0" animBg="1"/>
      <p:bldP spid="789" grpId="0" animBg="1"/>
      <p:bldP spid="790" grpId="0" animBg="1"/>
      <p:bldP spid="791" grpId="0" animBg="1"/>
      <p:bldP spid="792" grpId="0" animBg="1"/>
      <p:bldP spid="793" grpId="0" animBg="1"/>
      <p:bldP spid="794" grpId="0" animBg="1"/>
      <p:bldP spid="795" grpId="0" animBg="1"/>
      <p:bldP spid="796" grpId="0" animBg="1"/>
      <p:bldP spid="797" grpId="0" animBg="1"/>
      <p:bldP spid="798" grpId="0" animBg="1"/>
      <p:bldP spid="799" grpId="0" animBg="1"/>
      <p:bldP spid="800" grpId="0" animBg="1"/>
      <p:bldP spid="801" grpId="0" animBg="1"/>
      <p:bldP spid="802" grpId="0" animBg="1"/>
      <p:bldP spid="803" grpId="0" animBg="1"/>
      <p:bldP spid="804" grpId="0" animBg="1"/>
      <p:bldP spid="805" grpId="0" animBg="1"/>
      <p:bldP spid="806" grpId="0" animBg="1"/>
      <p:bldP spid="807" grpId="0" animBg="1"/>
      <p:bldP spid="808" grpId="0" animBg="1"/>
      <p:bldP spid="809" grpId="0" animBg="1"/>
      <p:bldP spid="810" grpId="0" animBg="1"/>
      <p:bldP spid="811" grpId="0" animBg="1"/>
      <p:bldP spid="812" grpId="0" animBg="1"/>
      <p:bldP spid="813" grpId="0" animBg="1"/>
      <p:bldP spid="814" grpId="0" animBg="1"/>
      <p:bldP spid="815" grpId="0" animBg="1"/>
      <p:bldP spid="816" grpId="0" animBg="1"/>
      <p:bldP spid="817" grpId="0" animBg="1"/>
      <p:bldP spid="818" grpId="0" animBg="1"/>
      <p:bldP spid="819" grpId="0" animBg="1"/>
      <p:bldP spid="820" grpId="0" animBg="1"/>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UC02 – QUẢN LÝ CÂU HỎI</a:t>
            </a:r>
          </a:p>
        </p:txBody>
      </p:sp>
      <p:pic>
        <p:nvPicPr>
          <p:cNvPr id="3" name="Picture 2">
            <a:extLst>
              <a:ext uri="{FF2B5EF4-FFF2-40B4-BE49-F238E27FC236}">
                <a16:creationId xmlns:a16="http://schemas.microsoft.com/office/drawing/2014/main" id="{06332F2E-0785-4D49-B330-F00B8F54F8D2}"/>
              </a:ext>
            </a:extLst>
          </p:cNvPr>
          <p:cNvPicPr>
            <a:picLocks noChangeAspect="1"/>
          </p:cNvPicPr>
          <p:nvPr/>
        </p:nvPicPr>
        <p:blipFill>
          <a:blip r:embed="rId3"/>
          <a:stretch>
            <a:fillRect/>
          </a:stretch>
        </p:blipFill>
        <p:spPr>
          <a:xfrm>
            <a:off x="597510" y="928747"/>
            <a:ext cx="8003367" cy="3838494"/>
          </a:xfrm>
          <a:prstGeom prst="rect">
            <a:avLst/>
          </a:prstGeom>
        </p:spPr>
      </p:pic>
    </p:spTree>
    <p:extLst>
      <p:ext uri="{BB962C8B-B14F-4D97-AF65-F5344CB8AC3E}">
        <p14:creationId xmlns:p14="http://schemas.microsoft.com/office/powerpoint/2010/main" val="2503843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UC02 – QUẢN LÝ CÂU HỎI</a:t>
            </a:r>
          </a:p>
        </p:txBody>
      </p:sp>
      <p:pic>
        <p:nvPicPr>
          <p:cNvPr id="16" name="Picture 15">
            <a:extLst>
              <a:ext uri="{FF2B5EF4-FFF2-40B4-BE49-F238E27FC236}">
                <a16:creationId xmlns:a16="http://schemas.microsoft.com/office/drawing/2014/main" id="{91575242-3BAA-48D9-A185-9E3575006D2F}"/>
              </a:ext>
            </a:extLst>
          </p:cNvPr>
          <p:cNvPicPr>
            <a:picLocks noChangeAspect="1"/>
          </p:cNvPicPr>
          <p:nvPr/>
        </p:nvPicPr>
        <p:blipFill>
          <a:blip r:embed="rId3"/>
          <a:stretch>
            <a:fillRect/>
          </a:stretch>
        </p:blipFill>
        <p:spPr>
          <a:xfrm>
            <a:off x="1295629" y="1043904"/>
            <a:ext cx="6570338" cy="3695946"/>
          </a:xfrm>
          <a:prstGeom prst="rect">
            <a:avLst/>
          </a:prstGeom>
        </p:spPr>
      </p:pic>
      <p:pic>
        <p:nvPicPr>
          <p:cNvPr id="17" name="Picture 16">
            <a:extLst>
              <a:ext uri="{FF2B5EF4-FFF2-40B4-BE49-F238E27FC236}">
                <a16:creationId xmlns:a16="http://schemas.microsoft.com/office/drawing/2014/main" id="{8A49B547-DBB2-402A-951E-36D71BC0807C}"/>
              </a:ext>
            </a:extLst>
          </p:cNvPr>
          <p:cNvPicPr>
            <a:picLocks noChangeAspect="1"/>
          </p:cNvPicPr>
          <p:nvPr/>
        </p:nvPicPr>
        <p:blipFill>
          <a:blip r:embed="rId4"/>
          <a:stretch>
            <a:fillRect/>
          </a:stretch>
        </p:blipFill>
        <p:spPr>
          <a:xfrm>
            <a:off x="1295629" y="1043904"/>
            <a:ext cx="6570338" cy="3695946"/>
          </a:xfrm>
          <a:prstGeom prst="rect">
            <a:avLst/>
          </a:prstGeom>
        </p:spPr>
      </p:pic>
      <p:pic>
        <p:nvPicPr>
          <p:cNvPr id="19" name="Picture 18">
            <a:extLst>
              <a:ext uri="{FF2B5EF4-FFF2-40B4-BE49-F238E27FC236}">
                <a16:creationId xmlns:a16="http://schemas.microsoft.com/office/drawing/2014/main" id="{58C1390B-4FE9-4F2E-BD71-6CAC331380CB}"/>
              </a:ext>
            </a:extLst>
          </p:cNvPr>
          <p:cNvPicPr>
            <a:picLocks noChangeAspect="1"/>
          </p:cNvPicPr>
          <p:nvPr/>
        </p:nvPicPr>
        <p:blipFill>
          <a:blip r:embed="rId5"/>
          <a:stretch>
            <a:fillRect/>
          </a:stretch>
        </p:blipFill>
        <p:spPr>
          <a:xfrm>
            <a:off x="1295629" y="1043904"/>
            <a:ext cx="6570337" cy="3055692"/>
          </a:xfrm>
          <a:prstGeom prst="rect">
            <a:avLst/>
          </a:prstGeom>
        </p:spPr>
      </p:pic>
      <p:pic>
        <p:nvPicPr>
          <p:cNvPr id="20" name="Picture 19">
            <a:extLst>
              <a:ext uri="{FF2B5EF4-FFF2-40B4-BE49-F238E27FC236}">
                <a16:creationId xmlns:a16="http://schemas.microsoft.com/office/drawing/2014/main" id="{B99B8523-3BC8-4EC9-9C01-858ACC67DB25}"/>
              </a:ext>
            </a:extLst>
          </p:cNvPr>
          <p:cNvPicPr>
            <a:picLocks noChangeAspect="1"/>
          </p:cNvPicPr>
          <p:nvPr/>
        </p:nvPicPr>
        <p:blipFill>
          <a:blip r:embed="rId6"/>
          <a:stretch>
            <a:fillRect/>
          </a:stretch>
        </p:blipFill>
        <p:spPr>
          <a:xfrm>
            <a:off x="1295628" y="1043903"/>
            <a:ext cx="6596444" cy="3710631"/>
          </a:xfrm>
          <a:prstGeom prst="rect">
            <a:avLst/>
          </a:prstGeom>
        </p:spPr>
      </p:pic>
      <p:pic>
        <p:nvPicPr>
          <p:cNvPr id="22" name="Picture 21">
            <a:extLst>
              <a:ext uri="{FF2B5EF4-FFF2-40B4-BE49-F238E27FC236}">
                <a16:creationId xmlns:a16="http://schemas.microsoft.com/office/drawing/2014/main" id="{662194E9-4A78-4B7C-9153-721136424088}"/>
              </a:ext>
            </a:extLst>
          </p:cNvPr>
          <p:cNvPicPr>
            <a:picLocks noChangeAspect="1"/>
          </p:cNvPicPr>
          <p:nvPr/>
        </p:nvPicPr>
        <p:blipFill>
          <a:blip r:embed="rId7"/>
          <a:stretch>
            <a:fillRect/>
          </a:stretch>
        </p:blipFill>
        <p:spPr>
          <a:xfrm>
            <a:off x="1295627" y="1043902"/>
            <a:ext cx="6591654" cy="3055692"/>
          </a:xfrm>
          <a:prstGeom prst="rect">
            <a:avLst/>
          </a:prstGeom>
        </p:spPr>
      </p:pic>
      <p:pic>
        <p:nvPicPr>
          <p:cNvPr id="23" name="Picture 22">
            <a:extLst>
              <a:ext uri="{FF2B5EF4-FFF2-40B4-BE49-F238E27FC236}">
                <a16:creationId xmlns:a16="http://schemas.microsoft.com/office/drawing/2014/main" id="{7E9D9477-1300-4BFC-8E1B-C5FAFB8E3825}"/>
              </a:ext>
            </a:extLst>
          </p:cNvPr>
          <p:cNvPicPr>
            <a:picLocks noChangeAspect="1"/>
          </p:cNvPicPr>
          <p:nvPr/>
        </p:nvPicPr>
        <p:blipFill>
          <a:blip r:embed="rId8"/>
          <a:stretch>
            <a:fillRect/>
          </a:stretch>
        </p:blipFill>
        <p:spPr>
          <a:xfrm>
            <a:off x="1290836" y="1043899"/>
            <a:ext cx="6596444" cy="3710631"/>
          </a:xfrm>
          <a:prstGeom prst="rect">
            <a:avLst/>
          </a:prstGeom>
        </p:spPr>
      </p:pic>
    </p:spTree>
    <p:extLst>
      <p:ext uri="{BB962C8B-B14F-4D97-AF65-F5344CB8AC3E}">
        <p14:creationId xmlns:p14="http://schemas.microsoft.com/office/powerpoint/2010/main" val="11592578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UC03 – QUẢN LÝ BÀI THI</a:t>
            </a:r>
          </a:p>
        </p:txBody>
      </p:sp>
      <p:pic>
        <p:nvPicPr>
          <p:cNvPr id="3" name="Picture 2">
            <a:extLst>
              <a:ext uri="{FF2B5EF4-FFF2-40B4-BE49-F238E27FC236}">
                <a16:creationId xmlns:a16="http://schemas.microsoft.com/office/drawing/2014/main" id="{FEF9B2D3-F15A-4FF5-BED8-B16C6E47A9E0}"/>
              </a:ext>
            </a:extLst>
          </p:cNvPr>
          <p:cNvPicPr>
            <a:picLocks noChangeAspect="1"/>
          </p:cNvPicPr>
          <p:nvPr/>
        </p:nvPicPr>
        <p:blipFill>
          <a:blip r:embed="rId3"/>
          <a:stretch>
            <a:fillRect/>
          </a:stretch>
        </p:blipFill>
        <p:spPr>
          <a:xfrm>
            <a:off x="532754" y="1048139"/>
            <a:ext cx="8078492" cy="3481615"/>
          </a:xfrm>
          <a:prstGeom prst="rect">
            <a:avLst/>
          </a:prstGeom>
        </p:spPr>
      </p:pic>
    </p:spTree>
    <p:extLst>
      <p:ext uri="{BB962C8B-B14F-4D97-AF65-F5344CB8AC3E}">
        <p14:creationId xmlns:p14="http://schemas.microsoft.com/office/powerpoint/2010/main" val="986111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UC03 – QUẢN LÝ BÀI THI</a:t>
            </a:r>
          </a:p>
        </p:txBody>
      </p:sp>
      <p:pic>
        <p:nvPicPr>
          <p:cNvPr id="4" name="Picture 3">
            <a:extLst>
              <a:ext uri="{FF2B5EF4-FFF2-40B4-BE49-F238E27FC236}">
                <a16:creationId xmlns:a16="http://schemas.microsoft.com/office/drawing/2014/main" id="{E1BBCB13-2D7F-446A-B751-186227319D7A}"/>
              </a:ext>
            </a:extLst>
          </p:cNvPr>
          <p:cNvPicPr>
            <a:picLocks noChangeAspect="1"/>
          </p:cNvPicPr>
          <p:nvPr/>
        </p:nvPicPr>
        <p:blipFill>
          <a:blip r:embed="rId3"/>
          <a:stretch>
            <a:fillRect/>
          </a:stretch>
        </p:blipFill>
        <p:spPr>
          <a:xfrm>
            <a:off x="2146906" y="914555"/>
            <a:ext cx="4850188" cy="4068316"/>
          </a:xfrm>
          <a:prstGeom prst="rect">
            <a:avLst/>
          </a:prstGeom>
        </p:spPr>
      </p:pic>
    </p:spTree>
    <p:extLst>
      <p:ext uri="{BB962C8B-B14F-4D97-AF65-F5344CB8AC3E}">
        <p14:creationId xmlns:p14="http://schemas.microsoft.com/office/powerpoint/2010/main" val="911370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UC03 – QUẢN LÝ BÀI THI</a:t>
            </a:r>
          </a:p>
        </p:txBody>
      </p:sp>
      <p:pic>
        <p:nvPicPr>
          <p:cNvPr id="3" name="Picture 2">
            <a:extLst>
              <a:ext uri="{FF2B5EF4-FFF2-40B4-BE49-F238E27FC236}">
                <a16:creationId xmlns:a16="http://schemas.microsoft.com/office/drawing/2014/main" id="{DB8BAD43-C670-4ADE-854E-CE2673CAF4D8}"/>
              </a:ext>
            </a:extLst>
          </p:cNvPr>
          <p:cNvPicPr>
            <a:picLocks noChangeAspect="1"/>
          </p:cNvPicPr>
          <p:nvPr/>
        </p:nvPicPr>
        <p:blipFill>
          <a:blip r:embed="rId3"/>
          <a:stretch>
            <a:fillRect/>
          </a:stretch>
        </p:blipFill>
        <p:spPr>
          <a:xfrm>
            <a:off x="752974" y="1029211"/>
            <a:ext cx="7655648" cy="3668473"/>
          </a:xfrm>
          <a:prstGeom prst="rect">
            <a:avLst/>
          </a:prstGeom>
        </p:spPr>
      </p:pic>
    </p:spTree>
    <p:extLst>
      <p:ext uri="{BB962C8B-B14F-4D97-AF65-F5344CB8AC3E}">
        <p14:creationId xmlns:p14="http://schemas.microsoft.com/office/powerpoint/2010/main" val="3529492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UC03 – QUẢN LÝ BÀI THI</a:t>
            </a:r>
          </a:p>
        </p:txBody>
      </p:sp>
      <p:pic>
        <p:nvPicPr>
          <p:cNvPr id="16" name="Picture 15">
            <a:extLst>
              <a:ext uri="{FF2B5EF4-FFF2-40B4-BE49-F238E27FC236}">
                <a16:creationId xmlns:a16="http://schemas.microsoft.com/office/drawing/2014/main" id="{C2251015-06D0-4E8B-891B-D4E7AC33A9CE}"/>
              </a:ext>
            </a:extLst>
          </p:cNvPr>
          <p:cNvPicPr>
            <a:picLocks noChangeAspect="1"/>
          </p:cNvPicPr>
          <p:nvPr/>
        </p:nvPicPr>
        <p:blipFill>
          <a:blip r:embed="rId3"/>
          <a:stretch>
            <a:fillRect/>
          </a:stretch>
        </p:blipFill>
        <p:spPr>
          <a:xfrm>
            <a:off x="1133123" y="984685"/>
            <a:ext cx="6877753" cy="3868873"/>
          </a:xfrm>
          <a:prstGeom prst="rect">
            <a:avLst/>
          </a:prstGeom>
        </p:spPr>
      </p:pic>
      <p:pic>
        <p:nvPicPr>
          <p:cNvPr id="17" name="Picture 16">
            <a:extLst>
              <a:ext uri="{FF2B5EF4-FFF2-40B4-BE49-F238E27FC236}">
                <a16:creationId xmlns:a16="http://schemas.microsoft.com/office/drawing/2014/main" id="{1FDC3178-D81D-4437-8B35-B290DF6E3EA7}"/>
              </a:ext>
            </a:extLst>
          </p:cNvPr>
          <p:cNvPicPr>
            <a:picLocks noChangeAspect="1"/>
          </p:cNvPicPr>
          <p:nvPr/>
        </p:nvPicPr>
        <p:blipFill>
          <a:blip r:embed="rId4"/>
          <a:stretch>
            <a:fillRect/>
          </a:stretch>
        </p:blipFill>
        <p:spPr>
          <a:xfrm>
            <a:off x="1133123" y="984686"/>
            <a:ext cx="6877753" cy="3496136"/>
          </a:xfrm>
          <a:prstGeom prst="rect">
            <a:avLst/>
          </a:prstGeom>
        </p:spPr>
      </p:pic>
      <p:pic>
        <p:nvPicPr>
          <p:cNvPr id="19" name="Picture 18">
            <a:extLst>
              <a:ext uri="{FF2B5EF4-FFF2-40B4-BE49-F238E27FC236}">
                <a16:creationId xmlns:a16="http://schemas.microsoft.com/office/drawing/2014/main" id="{96F302B2-1331-435B-9665-A2A60886809C}"/>
              </a:ext>
            </a:extLst>
          </p:cNvPr>
          <p:cNvPicPr>
            <a:picLocks noChangeAspect="1"/>
          </p:cNvPicPr>
          <p:nvPr/>
        </p:nvPicPr>
        <p:blipFill>
          <a:blip r:embed="rId5"/>
          <a:stretch>
            <a:fillRect/>
          </a:stretch>
        </p:blipFill>
        <p:spPr>
          <a:xfrm>
            <a:off x="1133123" y="1001409"/>
            <a:ext cx="6877753" cy="3868873"/>
          </a:xfrm>
          <a:prstGeom prst="rect">
            <a:avLst/>
          </a:prstGeom>
        </p:spPr>
      </p:pic>
    </p:spTree>
    <p:extLst>
      <p:ext uri="{BB962C8B-B14F-4D97-AF65-F5344CB8AC3E}">
        <p14:creationId xmlns:p14="http://schemas.microsoft.com/office/powerpoint/2010/main" val="1434982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UC05 – QUẢN LÝ ỨNG VIÊN</a:t>
            </a:r>
          </a:p>
        </p:txBody>
      </p:sp>
      <p:pic>
        <p:nvPicPr>
          <p:cNvPr id="3" name="Picture 2">
            <a:extLst>
              <a:ext uri="{FF2B5EF4-FFF2-40B4-BE49-F238E27FC236}">
                <a16:creationId xmlns:a16="http://schemas.microsoft.com/office/drawing/2014/main" id="{87EBEBDD-FFB5-4E20-8D66-C345A6A7B568}"/>
              </a:ext>
            </a:extLst>
          </p:cNvPr>
          <p:cNvPicPr>
            <a:picLocks noChangeAspect="1"/>
          </p:cNvPicPr>
          <p:nvPr/>
        </p:nvPicPr>
        <p:blipFill>
          <a:blip r:embed="rId3"/>
          <a:stretch>
            <a:fillRect/>
          </a:stretch>
        </p:blipFill>
        <p:spPr>
          <a:xfrm>
            <a:off x="473076" y="1020345"/>
            <a:ext cx="8197848" cy="3526813"/>
          </a:xfrm>
          <a:prstGeom prst="rect">
            <a:avLst/>
          </a:prstGeom>
        </p:spPr>
      </p:pic>
    </p:spTree>
    <p:extLst>
      <p:ext uri="{BB962C8B-B14F-4D97-AF65-F5344CB8AC3E}">
        <p14:creationId xmlns:p14="http://schemas.microsoft.com/office/powerpoint/2010/main" val="10646776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UC05 – QUẢN LÝ ỨNG VIÊN</a:t>
            </a:r>
          </a:p>
        </p:txBody>
      </p:sp>
      <p:pic>
        <p:nvPicPr>
          <p:cNvPr id="4" name="Picture 3">
            <a:extLst>
              <a:ext uri="{FF2B5EF4-FFF2-40B4-BE49-F238E27FC236}">
                <a16:creationId xmlns:a16="http://schemas.microsoft.com/office/drawing/2014/main" id="{662AF559-DF59-46EB-9501-037E0CA6A1B2}"/>
              </a:ext>
            </a:extLst>
          </p:cNvPr>
          <p:cNvPicPr>
            <a:picLocks noChangeAspect="1"/>
          </p:cNvPicPr>
          <p:nvPr/>
        </p:nvPicPr>
        <p:blipFill>
          <a:blip r:embed="rId3"/>
          <a:stretch>
            <a:fillRect/>
          </a:stretch>
        </p:blipFill>
        <p:spPr>
          <a:xfrm>
            <a:off x="2277730" y="928747"/>
            <a:ext cx="4588540" cy="4068316"/>
          </a:xfrm>
          <a:prstGeom prst="rect">
            <a:avLst/>
          </a:prstGeom>
        </p:spPr>
      </p:pic>
    </p:spTree>
    <p:extLst>
      <p:ext uri="{BB962C8B-B14F-4D97-AF65-F5344CB8AC3E}">
        <p14:creationId xmlns:p14="http://schemas.microsoft.com/office/powerpoint/2010/main" val="3361349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UC05 – QUẢN LÝ ỨNG VIÊN</a:t>
            </a:r>
          </a:p>
        </p:txBody>
      </p:sp>
      <p:pic>
        <p:nvPicPr>
          <p:cNvPr id="3" name="Picture 2">
            <a:extLst>
              <a:ext uri="{FF2B5EF4-FFF2-40B4-BE49-F238E27FC236}">
                <a16:creationId xmlns:a16="http://schemas.microsoft.com/office/drawing/2014/main" id="{47D1CD6B-9DE8-49FC-B990-4518406F5E7F}"/>
              </a:ext>
            </a:extLst>
          </p:cNvPr>
          <p:cNvPicPr>
            <a:picLocks noChangeAspect="1"/>
          </p:cNvPicPr>
          <p:nvPr/>
        </p:nvPicPr>
        <p:blipFill>
          <a:blip r:embed="rId3"/>
          <a:stretch>
            <a:fillRect/>
          </a:stretch>
        </p:blipFill>
        <p:spPr>
          <a:xfrm>
            <a:off x="653549" y="957602"/>
            <a:ext cx="7891289" cy="3792009"/>
          </a:xfrm>
          <a:prstGeom prst="rect">
            <a:avLst/>
          </a:prstGeom>
        </p:spPr>
      </p:pic>
    </p:spTree>
    <p:extLst>
      <p:ext uri="{BB962C8B-B14F-4D97-AF65-F5344CB8AC3E}">
        <p14:creationId xmlns:p14="http://schemas.microsoft.com/office/powerpoint/2010/main" val="9008596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UC05 – QUẢN LÝ ỨNG VIÊN</a:t>
            </a:r>
          </a:p>
        </p:txBody>
      </p:sp>
      <p:pic>
        <p:nvPicPr>
          <p:cNvPr id="16" name="Picture 15">
            <a:extLst>
              <a:ext uri="{FF2B5EF4-FFF2-40B4-BE49-F238E27FC236}">
                <a16:creationId xmlns:a16="http://schemas.microsoft.com/office/drawing/2014/main" id="{144FE09C-C16E-44B8-9734-0346FE0EA41B}"/>
              </a:ext>
            </a:extLst>
          </p:cNvPr>
          <p:cNvPicPr>
            <a:picLocks noChangeAspect="1"/>
          </p:cNvPicPr>
          <p:nvPr/>
        </p:nvPicPr>
        <p:blipFill>
          <a:blip r:embed="rId3"/>
          <a:stretch>
            <a:fillRect/>
          </a:stretch>
        </p:blipFill>
        <p:spPr>
          <a:xfrm>
            <a:off x="1130334" y="975172"/>
            <a:ext cx="6883332" cy="3872011"/>
          </a:xfrm>
          <a:prstGeom prst="rect">
            <a:avLst/>
          </a:prstGeom>
        </p:spPr>
      </p:pic>
      <p:pic>
        <p:nvPicPr>
          <p:cNvPr id="17" name="Picture 16">
            <a:extLst>
              <a:ext uri="{FF2B5EF4-FFF2-40B4-BE49-F238E27FC236}">
                <a16:creationId xmlns:a16="http://schemas.microsoft.com/office/drawing/2014/main" id="{3E89868B-5753-4718-A7D9-014FF5C7B1D2}"/>
              </a:ext>
            </a:extLst>
          </p:cNvPr>
          <p:cNvPicPr>
            <a:picLocks noChangeAspect="1"/>
          </p:cNvPicPr>
          <p:nvPr/>
        </p:nvPicPr>
        <p:blipFill>
          <a:blip r:embed="rId4"/>
          <a:stretch>
            <a:fillRect/>
          </a:stretch>
        </p:blipFill>
        <p:spPr>
          <a:xfrm>
            <a:off x="1130333" y="976893"/>
            <a:ext cx="6820013" cy="3836393"/>
          </a:xfrm>
          <a:prstGeom prst="rect">
            <a:avLst/>
          </a:prstGeom>
        </p:spPr>
      </p:pic>
      <p:pic>
        <p:nvPicPr>
          <p:cNvPr id="19" name="Picture 18">
            <a:extLst>
              <a:ext uri="{FF2B5EF4-FFF2-40B4-BE49-F238E27FC236}">
                <a16:creationId xmlns:a16="http://schemas.microsoft.com/office/drawing/2014/main" id="{B675A120-2C22-4DE1-96B4-D55EC0A2CE9C}"/>
              </a:ext>
            </a:extLst>
          </p:cNvPr>
          <p:cNvPicPr>
            <a:picLocks noChangeAspect="1"/>
          </p:cNvPicPr>
          <p:nvPr/>
        </p:nvPicPr>
        <p:blipFill>
          <a:blip r:embed="rId5"/>
          <a:stretch>
            <a:fillRect/>
          </a:stretch>
        </p:blipFill>
        <p:spPr>
          <a:xfrm>
            <a:off x="1130332" y="984684"/>
            <a:ext cx="6883332" cy="3872011"/>
          </a:xfrm>
          <a:prstGeom prst="rect">
            <a:avLst/>
          </a:prstGeom>
        </p:spPr>
      </p:pic>
      <p:pic>
        <p:nvPicPr>
          <p:cNvPr id="20" name="Picture 19">
            <a:extLst>
              <a:ext uri="{FF2B5EF4-FFF2-40B4-BE49-F238E27FC236}">
                <a16:creationId xmlns:a16="http://schemas.microsoft.com/office/drawing/2014/main" id="{72272B19-A88A-4ADB-BE97-049815E942CF}"/>
              </a:ext>
            </a:extLst>
          </p:cNvPr>
          <p:cNvPicPr>
            <a:picLocks noChangeAspect="1"/>
          </p:cNvPicPr>
          <p:nvPr/>
        </p:nvPicPr>
        <p:blipFill>
          <a:blip r:embed="rId6"/>
          <a:stretch>
            <a:fillRect/>
          </a:stretch>
        </p:blipFill>
        <p:spPr>
          <a:xfrm>
            <a:off x="1130330" y="975172"/>
            <a:ext cx="6887387" cy="3603296"/>
          </a:xfrm>
          <a:prstGeom prst="rect">
            <a:avLst/>
          </a:prstGeom>
        </p:spPr>
      </p:pic>
    </p:spTree>
    <p:extLst>
      <p:ext uri="{BB962C8B-B14F-4D97-AF65-F5344CB8AC3E}">
        <p14:creationId xmlns:p14="http://schemas.microsoft.com/office/powerpoint/2010/main" val="2474929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24"/>
        <p:cNvGrpSpPr/>
        <p:nvPr/>
      </p:nvGrpSpPr>
      <p:grpSpPr>
        <a:xfrm>
          <a:off x="0" y="0"/>
          <a:ext cx="0" cy="0"/>
          <a:chOff x="0" y="0"/>
          <a:chExt cx="0" cy="0"/>
        </a:xfrm>
      </p:grpSpPr>
      <p:sp>
        <p:nvSpPr>
          <p:cNvPr id="331" name="Google Shape;331;p25"/>
          <p:cNvSpPr txBox="1">
            <a:spLocks noGrp="1"/>
          </p:cNvSpPr>
          <p:nvPr>
            <p:ph type="title"/>
          </p:nvPr>
        </p:nvSpPr>
        <p:spPr>
          <a:xfrm>
            <a:off x="607642" y="483494"/>
            <a:ext cx="80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32" name="Google Shape;332;p25"/>
          <p:cNvSpPr txBox="1">
            <a:spLocks noGrp="1"/>
          </p:cNvSpPr>
          <p:nvPr>
            <p:ph type="title" idx="16"/>
          </p:nvPr>
        </p:nvSpPr>
        <p:spPr>
          <a:xfrm>
            <a:off x="3906810" y="3083729"/>
            <a:ext cx="1212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333" name="Google Shape;333;p25"/>
          <p:cNvSpPr txBox="1">
            <a:spLocks noGrp="1"/>
          </p:cNvSpPr>
          <p:nvPr>
            <p:ph type="title" idx="17"/>
          </p:nvPr>
        </p:nvSpPr>
        <p:spPr>
          <a:xfrm>
            <a:off x="745974" y="2400525"/>
            <a:ext cx="80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334" name="Google Shape;334;p25"/>
          <p:cNvSpPr txBox="1">
            <a:spLocks noGrp="1"/>
          </p:cNvSpPr>
          <p:nvPr>
            <p:ph type="title" idx="18"/>
          </p:nvPr>
        </p:nvSpPr>
        <p:spPr>
          <a:xfrm>
            <a:off x="3919477" y="509137"/>
            <a:ext cx="855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336" name="Google Shape;336;p25"/>
          <p:cNvSpPr txBox="1">
            <a:spLocks noGrp="1"/>
          </p:cNvSpPr>
          <p:nvPr>
            <p:ph type="title" idx="20"/>
          </p:nvPr>
        </p:nvSpPr>
        <p:spPr>
          <a:xfrm>
            <a:off x="5632779" y="2283003"/>
            <a:ext cx="12120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337" name="Google Shape;337;p25"/>
          <p:cNvSpPr txBox="1">
            <a:spLocks noGrp="1"/>
          </p:cNvSpPr>
          <p:nvPr>
            <p:ph type="subTitle" idx="4"/>
          </p:nvPr>
        </p:nvSpPr>
        <p:spPr>
          <a:xfrm>
            <a:off x="1361996" y="360572"/>
            <a:ext cx="2245362" cy="6681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200" b="1" dirty="0">
                <a:latin typeface="+mj-lt"/>
              </a:rPr>
              <a:t>TỔNG QUAN VỀ HỆ THỐNG TUYỂN DỤNG TRỰC TUYẾN</a:t>
            </a:r>
          </a:p>
        </p:txBody>
      </p:sp>
      <p:sp>
        <p:nvSpPr>
          <p:cNvPr id="62" name="Google Shape;337;p25">
            <a:extLst>
              <a:ext uri="{FF2B5EF4-FFF2-40B4-BE49-F238E27FC236}">
                <a16:creationId xmlns:a16="http://schemas.microsoft.com/office/drawing/2014/main" id="{A60B20D9-586D-4FB8-B551-4522524A8969}"/>
              </a:ext>
            </a:extLst>
          </p:cNvPr>
          <p:cNvSpPr txBox="1">
            <a:spLocks/>
          </p:cNvSpPr>
          <p:nvPr/>
        </p:nvSpPr>
        <p:spPr>
          <a:xfrm>
            <a:off x="4731161" y="488894"/>
            <a:ext cx="1803235" cy="57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5"/>
                </a:solidFill>
                <a:latin typeface="Staatliches"/>
                <a:ea typeface="Staatliches"/>
                <a:cs typeface="Staatliches"/>
                <a:sym typeface="Staatliches"/>
              </a:defRPr>
            </a:lvl1pPr>
            <a:lvl2pPr marL="914400" marR="0" lvl="1"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2pPr>
            <a:lvl3pPr marL="1371600" marR="0" lvl="2"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3pPr>
            <a:lvl4pPr marL="1828800" marR="0" lvl="3"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4pPr>
            <a:lvl5pPr marL="2286000" marR="0" lvl="4"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5pPr>
            <a:lvl6pPr marL="2743200" marR="0" lvl="5"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6pPr>
            <a:lvl7pPr marL="3200400" marR="0" lvl="6"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7pPr>
            <a:lvl8pPr marL="3657600" marR="0" lvl="7"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8pPr>
            <a:lvl9pPr marL="4114800" marR="0" lvl="8"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9pPr>
          </a:lstStyle>
          <a:p>
            <a:pPr marL="0" indent="0"/>
            <a:r>
              <a:rPr lang="en-US" sz="1200" b="1" dirty="0">
                <a:latin typeface="+mj-lt"/>
              </a:rPr>
              <a:t>KIẾN TRÚC TỔNG THỂ CỦA HỆ THỐNG</a:t>
            </a:r>
          </a:p>
        </p:txBody>
      </p:sp>
      <p:sp>
        <p:nvSpPr>
          <p:cNvPr id="65" name="Google Shape;337;p25">
            <a:extLst>
              <a:ext uri="{FF2B5EF4-FFF2-40B4-BE49-F238E27FC236}">
                <a16:creationId xmlns:a16="http://schemas.microsoft.com/office/drawing/2014/main" id="{A4849E41-9E21-4695-9790-C61ED5198A37}"/>
              </a:ext>
            </a:extLst>
          </p:cNvPr>
          <p:cNvSpPr txBox="1">
            <a:spLocks/>
          </p:cNvSpPr>
          <p:nvPr/>
        </p:nvSpPr>
        <p:spPr>
          <a:xfrm>
            <a:off x="1530472" y="2283003"/>
            <a:ext cx="1803235" cy="57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5"/>
                </a:solidFill>
                <a:latin typeface="Staatliches"/>
                <a:ea typeface="Staatliches"/>
                <a:cs typeface="Staatliches"/>
                <a:sym typeface="Staatliches"/>
              </a:defRPr>
            </a:lvl1pPr>
            <a:lvl2pPr marL="914400" marR="0" lvl="1"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2pPr>
            <a:lvl3pPr marL="1371600" marR="0" lvl="2"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3pPr>
            <a:lvl4pPr marL="1828800" marR="0" lvl="3"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4pPr>
            <a:lvl5pPr marL="2286000" marR="0" lvl="4"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5pPr>
            <a:lvl6pPr marL="2743200" marR="0" lvl="5"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6pPr>
            <a:lvl7pPr marL="3200400" marR="0" lvl="6"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7pPr>
            <a:lvl8pPr marL="3657600" marR="0" lvl="7"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8pPr>
            <a:lvl9pPr marL="4114800" marR="0" lvl="8"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9pPr>
          </a:lstStyle>
          <a:p>
            <a:pPr marL="0" indent="0"/>
            <a:r>
              <a:rPr lang="en-US" sz="1200" b="1" dirty="0">
                <a:latin typeface="+mj-lt"/>
              </a:rPr>
              <a:t>ĐẶC TẢ HỆ THỐNG</a:t>
            </a:r>
          </a:p>
        </p:txBody>
      </p:sp>
      <p:sp>
        <p:nvSpPr>
          <p:cNvPr id="66" name="Google Shape;337;p25">
            <a:extLst>
              <a:ext uri="{FF2B5EF4-FFF2-40B4-BE49-F238E27FC236}">
                <a16:creationId xmlns:a16="http://schemas.microsoft.com/office/drawing/2014/main" id="{6F5EA4A6-11E0-4885-AC60-76831D7C61A9}"/>
              </a:ext>
            </a:extLst>
          </p:cNvPr>
          <p:cNvSpPr txBox="1">
            <a:spLocks/>
          </p:cNvSpPr>
          <p:nvPr/>
        </p:nvSpPr>
        <p:spPr>
          <a:xfrm>
            <a:off x="6789780" y="2177725"/>
            <a:ext cx="1803235" cy="57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5"/>
                </a:solidFill>
                <a:latin typeface="Staatliches"/>
                <a:ea typeface="Staatliches"/>
                <a:cs typeface="Staatliches"/>
                <a:sym typeface="Staatliches"/>
              </a:defRPr>
            </a:lvl1pPr>
            <a:lvl2pPr marL="914400" marR="0" lvl="1"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2pPr>
            <a:lvl3pPr marL="1371600" marR="0" lvl="2"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3pPr>
            <a:lvl4pPr marL="1828800" marR="0" lvl="3"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4pPr>
            <a:lvl5pPr marL="2286000" marR="0" lvl="4"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5pPr>
            <a:lvl6pPr marL="2743200" marR="0" lvl="5"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6pPr>
            <a:lvl7pPr marL="3200400" marR="0" lvl="6"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7pPr>
            <a:lvl8pPr marL="3657600" marR="0" lvl="7"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8pPr>
            <a:lvl9pPr marL="4114800" marR="0" lvl="8"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9pPr>
          </a:lstStyle>
          <a:p>
            <a:pPr marL="0" indent="0"/>
            <a:r>
              <a:rPr lang="en-US" sz="1200" b="1" dirty="0">
                <a:latin typeface="+mj-lt"/>
              </a:rPr>
              <a:t>THIẾT KẾ HỆ THỐNG</a:t>
            </a:r>
          </a:p>
        </p:txBody>
      </p:sp>
      <p:sp>
        <p:nvSpPr>
          <p:cNvPr id="71" name="Google Shape;337;p25">
            <a:extLst>
              <a:ext uri="{FF2B5EF4-FFF2-40B4-BE49-F238E27FC236}">
                <a16:creationId xmlns:a16="http://schemas.microsoft.com/office/drawing/2014/main" id="{D82ABCCB-1286-43A6-AAC7-DAC396F6DD19}"/>
              </a:ext>
            </a:extLst>
          </p:cNvPr>
          <p:cNvSpPr txBox="1">
            <a:spLocks/>
          </p:cNvSpPr>
          <p:nvPr/>
        </p:nvSpPr>
        <p:spPr>
          <a:xfrm>
            <a:off x="5074287" y="2978325"/>
            <a:ext cx="1803235" cy="57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5"/>
                </a:solidFill>
                <a:latin typeface="Staatliches"/>
                <a:ea typeface="Staatliches"/>
                <a:cs typeface="Staatliches"/>
                <a:sym typeface="Staatliches"/>
              </a:defRPr>
            </a:lvl1pPr>
            <a:lvl2pPr marL="914400" marR="0" lvl="1"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2pPr>
            <a:lvl3pPr marL="1371600" marR="0" lvl="2"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3pPr>
            <a:lvl4pPr marL="1828800" marR="0" lvl="3"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4pPr>
            <a:lvl5pPr marL="2286000" marR="0" lvl="4"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5pPr>
            <a:lvl6pPr marL="2743200" marR="0" lvl="5"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6pPr>
            <a:lvl7pPr marL="3200400" marR="0" lvl="6"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7pPr>
            <a:lvl8pPr marL="3657600" marR="0" lvl="7"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8pPr>
            <a:lvl9pPr marL="4114800" marR="0" lvl="8"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9pPr>
          </a:lstStyle>
          <a:p>
            <a:pPr marL="0" indent="0"/>
            <a:r>
              <a:rPr lang="en-US" sz="1200" b="1" dirty="0">
                <a:latin typeface="+mj-lt"/>
              </a:rPr>
              <a:t>CÀI ĐẶT HỆ THỐNG</a:t>
            </a:r>
          </a:p>
        </p:txBody>
      </p:sp>
      <p:sp>
        <p:nvSpPr>
          <p:cNvPr id="12" name="Google Shape;332;p25">
            <a:extLst>
              <a:ext uri="{FF2B5EF4-FFF2-40B4-BE49-F238E27FC236}">
                <a16:creationId xmlns:a16="http://schemas.microsoft.com/office/drawing/2014/main" id="{1D960229-7373-4808-A1CB-102E02C76493}"/>
              </a:ext>
            </a:extLst>
          </p:cNvPr>
          <p:cNvSpPr txBox="1">
            <a:spLocks/>
          </p:cNvSpPr>
          <p:nvPr/>
        </p:nvSpPr>
        <p:spPr>
          <a:xfrm>
            <a:off x="5625181" y="3749864"/>
            <a:ext cx="1212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6000"/>
              <a:buFont typeface="Staatliches"/>
              <a:buNone/>
              <a:defRPr sz="5000" b="0" i="0" u="none" strike="noStrike" cap="none">
                <a:solidFill>
                  <a:schemeClr val="accent5"/>
                </a:solidFill>
                <a:latin typeface="Staatliches"/>
                <a:ea typeface="Staatliches"/>
                <a:cs typeface="Staatliches"/>
                <a:sym typeface="Staatliches"/>
              </a:defRPr>
            </a:lvl1pPr>
            <a:lvl2pPr marR="0" lvl="1"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2pPr>
            <a:lvl3pPr marR="0" lvl="2"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3pPr>
            <a:lvl4pPr marR="0" lvl="3"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4pPr>
            <a:lvl5pPr marR="0" lvl="4"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5pPr>
            <a:lvl6pPr marR="0" lvl="5"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6pPr>
            <a:lvl7pPr marR="0" lvl="6"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7pPr>
            <a:lvl8pPr marR="0" lvl="7"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8pPr>
            <a:lvl9pPr marR="0" lvl="8" algn="r" rtl="0">
              <a:lnSpc>
                <a:spcPct val="100000"/>
              </a:lnSpc>
              <a:spcBef>
                <a:spcPts val="0"/>
              </a:spcBef>
              <a:spcAft>
                <a:spcPts val="0"/>
              </a:spcAft>
              <a:buClr>
                <a:schemeClr val="accent3"/>
              </a:buClr>
              <a:buSzPts val="6000"/>
              <a:buFont typeface="Fira Sans Extra Condensed Medium"/>
              <a:buNone/>
              <a:defRPr sz="6000" b="1" i="0" u="none" strike="noStrike" cap="none">
                <a:solidFill>
                  <a:schemeClr val="accent3"/>
                </a:solidFill>
                <a:latin typeface="Fira Sans Extra Condensed Medium"/>
                <a:ea typeface="Fira Sans Extra Condensed Medium"/>
                <a:cs typeface="Fira Sans Extra Condensed Medium"/>
                <a:sym typeface="Fira Sans Extra Condensed Medium"/>
              </a:defRPr>
            </a:lvl9pPr>
          </a:lstStyle>
          <a:p>
            <a:r>
              <a:rPr lang="en" dirty="0"/>
              <a:t>06</a:t>
            </a:r>
          </a:p>
        </p:txBody>
      </p:sp>
      <p:sp>
        <p:nvSpPr>
          <p:cNvPr id="13" name="Google Shape;337;p25">
            <a:extLst>
              <a:ext uri="{FF2B5EF4-FFF2-40B4-BE49-F238E27FC236}">
                <a16:creationId xmlns:a16="http://schemas.microsoft.com/office/drawing/2014/main" id="{7D8B50F7-7BE2-4D21-9C25-B1834AB2F430}"/>
              </a:ext>
            </a:extLst>
          </p:cNvPr>
          <p:cNvSpPr txBox="1">
            <a:spLocks/>
          </p:cNvSpPr>
          <p:nvPr/>
        </p:nvSpPr>
        <p:spPr>
          <a:xfrm>
            <a:off x="6792658" y="3644460"/>
            <a:ext cx="1803235" cy="57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5"/>
                </a:solidFill>
                <a:latin typeface="Staatliches"/>
                <a:ea typeface="Staatliches"/>
                <a:cs typeface="Staatliches"/>
                <a:sym typeface="Staatliches"/>
              </a:defRPr>
            </a:lvl1pPr>
            <a:lvl2pPr marL="914400" marR="0" lvl="1"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2pPr>
            <a:lvl3pPr marL="1371600" marR="0" lvl="2"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3pPr>
            <a:lvl4pPr marL="1828800" marR="0" lvl="3"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4pPr>
            <a:lvl5pPr marL="2286000" marR="0" lvl="4"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5pPr>
            <a:lvl6pPr marL="2743200" marR="0" lvl="5"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6pPr>
            <a:lvl7pPr marL="3200400" marR="0" lvl="6"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7pPr>
            <a:lvl8pPr marL="3657600" marR="0" lvl="7"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8pPr>
            <a:lvl9pPr marL="4114800" marR="0" lvl="8" indent="-298450" algn="l" rtl="0">
              <a:lnSpc>
                <a:spcPct val="100000"/>
              </a:lnSpc>
              <a:spcBef>
                <a:spcPts val="0"/>
              </a:spcBef>
              <a:spcAft>
                <a:spcPts val="0"/>
              </a:spcAft>
              <a:buClr>
                <a:schemeClr val="accent3"/>
              </a:buClr>
              <a:buSzPts val="1800"/>
              <a:buFont typeface="Squada One"/>
              <a:buNone/>
              <a:defRPr sz="1800" b="0" i="0" u="none" strike="noStrike" cap="none">
                <a:solidFill>
                  <a:schemeClr val="accent3"/>
                </a:solidFill>
                <a:latin typeface="Squada One"/>
                <a:ea typeface="Squada One"/>
                <a:cs typeface="Squada One"/>
                <a:sym typeface="Squada One"/>
              </a:defRPr>
            </a:lvl9pPr>
          </a:lstStyle>
          <a:p>
            <a:pPr marL="0" indent="0"/>
            <a:r>
              <a:rPr lang="en-US" sz="1200" b="1" dirty="0">
                <a:latin typeface="+mj-lt"/>
              </a:rPr>
              <a:t>DEMO HỆ THỐNG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
                                            <p:txEl>
                                              <p:pRg st="0" end="0"/>
                                            </p:txEl>
                                          </p:spTgt>
                                        </p:tgtEl>
                                        <p:attrNameLst>
                                          <p:attrName>style.visibility</p:attrName>
                                        </p:attrNameLst>
                                      </p:cBhvr>
                                      <p:to>
                                        <p:strVal val="visible"/>
                                      </p:to>
                                    </p:set>
                                    <p:animEffect transition="in" filter="fade">
                                      <p:cBhvr>
                                        <p:cTn id="7" dur="500"/>
                                        <p:tgtEl>
                                          <p:spTgt spid="33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1"/>
                                        </p:tgtEl>
                                        <p:attrNameLst>
                                          <p:attrName>style.visibility</p:attrName>
                                        </p:attrNameLst>
                                      </p:cBhvr>
                                      <p:to>
                                        <p:strVal val="visible"/>
                                      </p:to>
                                    </p:set>
                                    <p:animEffect transition="in" filter="fade">
                                      <p:cBhvr>
                                        <p:cTn id="10" dur="500"/>
                                        <p:tgtEl>
                                          <p:spTgt spid="3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4"/>
                                        </p:tgtEl>
                                        <p:attrNameLst>
                                          <p:attrName>style.visibility</p:attrName>
                                        </p:attrNameLst>
                                      </p:cBhvr>
                                      <p:to>
                                        <p:strVal val="visible"/>
                                      </p:to>
                                    </p:set>
                                    <p:animEffect transition="in" filter="fade">
                                      <p:cBhvr>
                                        <p:cTn id="18" dur="500"/>
                                        <p:tgtEl>
                                          <p:spTgt spid="33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3"/>
                                        </p:tgtEl>
                                        <p:attrNameLst>
                                          <p:attrName>style.visibility</p:attrName>
                                        </p:attrNameLst>
                                      </p:cBhvr>
                                      <p:to>
                                        <p:strVal val="visible"/>
                                      </p:to>
                                    </p:set>
                                    <p:animEffect transition="in" filter="fade">
                                      <p:cBhvr>
                                        <p:cTn id="23" dur="500"/>
                                        <p:tgtEl>
                                          <p:spTgt spid="3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fade">
                                      <p:cBhvr>
                                        <p:cTn id="26" dur="500"/>
                                        <p:tgtEl>
                                          <p:spTgt spid="6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6"/>
                                        </p:tgtEl>
                                        <p:attrNameLst>
                                          <p:attrName>style.visibility</p:attrName>
                                        </p:attrNameLst>
                                      </p:cBhvr>
                                      <p:to>
                                        <p:strVal val="visible"/>
                                      </p:to>
                                    </p:set>
                                    <p:animEffect transition="in" filter="fade">
                                      <p:cBhvr>
                                        <p:cTn id="34" dur="500"/>
                                        <p:tgtEl>
                                          <p:spTgt spid="3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2"/>
                                        </p:tgtEl>
                                        <p:attrNameLst>
                                          <p:attrName>style.visibility</p:attrName>
                                        </p:attrNameLst>
                                      </p:cBhvr>
                                      <p:to>
                                        <p:strVal val="visible"/>
                                      </p:to>
                                    </p:set>
                                    <p:animEffect transition="in" filter="fade">
                                      <p:cBhvr>
                                        <p:cTn id="39" dur="500"/>
                                        <p:tgtEl>
                                          <p:spTgt spid="33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 grpId="0"/>
      <p:bldP spid="332" grpId="0"/>
      <p:bldP spid="333" grpId="0"/>
      <p:bldP spid="334" grpId="0"/>
      <p:bldP spid="336" grpId="0"/>
      <p:bldP spid="337" grpId="0" build="p"/>
      <p:bldP spid="62" grpId="0"/>
      <p:bldP spid="65" grpId="0"/>
      <p:bldP spid="66" grpId="0"/>
      <p:bldP spid="71" grpId="0"/>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UC06 – CHỌN BÀI THI</a:t>
            </a:r>
          </a:p>
        </p:txBody>
      </p:sp>
      <p:pic>
        <p:nvPicPr>
          <p:cNvPr id="3" name="Picture 2">
            <a:extLst>
              <a:ext uri="{FF2B5EF4-FFF2-40B4-BE49-F238E27FC236}">
                <a16:creationId xmlns:a16="http://schemas.microsoft.com/office/drawing/2014/main" id="{6057E4B3-E39D-43F5-994A-DBB870016663}"/>
              </a:ext>
            </a:extLst>
          </p:cNvPr>
          <p:cNvPicPr>
            <a:picLocks noChangeAspect="1"/>
          </p:cNvPicPr>
          <p:nvPr/>
        </p:nvPicPr>
        <p:blipFill>
          <a:blip r:embed="rId3"/>
          <a:stretch>
            <a:fillRect/>
          </a:stretch>
        </p:blipFill>
        <p:spPr>
          <a:xfrm>
            <a:off x="582067" y="954633"/>
            <a:ext cx="7997462" cy="3775595"/>
          </a:xfrm>
          <a:prstGeom prst="rect">
            <a:avLst/>
          </a:prstGeom>
        </p:spPr>
      </p:pic>
    </p:spTree>
    <p:extLst>
      <p:ext uri="{BB962C8B-B14F-4D97-AF65-F5344CB8AC3E}">
        <p14:creationId xmlns:p14="http://schemas.microsoft.com/office/powerpoint/2010/main" val="34665104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UC06 – CHỌN BÀI THI</a:t>
            </a:r>
          </a:p>
        </p:txBody>
      </p:sp>
      <p:pic>
        <p:nvPicPr>
          <p:cNvPr id="4" name="Picture 3">
            <a:extLst>
              <a:ext uri="{FF2B5EF4-FFF2-40B4-BE49-F238E27FC236}">
                <a16:creationId xmlns:a16="http://schemas.microsoft.com/office/drawing/2014/main" id="{5D715E48-B05A-4893-93CE-7C83B6E03701}"/>
              </a:ext>
            </a:extLst>
          </p:cNvPr>
          <p:cNvPicPr>
            <a:picLocks noChangeAspect="1"/>
          </p:cNvPicPr>
          <p:nvPr/>
        </p:nvPicPr>
        <p:blipFill>
          <a:blip r:embed="rId3"/>
          <a:stretch>
            <a:fillRect/>
          </a:stretch>
        </p:blipFill>
        <p:spPr>
          <a:xfrm>
            <a:off x="1223147" y="926883"/>
            <a:ext cx="6724128" cy="4070180"/>
          </a:xfrm>
          <a:prstGeom prst="rect">
            <a:avLst/>
          </a:prstGeom>
        </p:spPr>
      </p:pic>
    </p:spTree>
    <p:extLst>
      <p:ext uri="{BB962C8B-B14F-4D97-AF65-F5344CB8AC3E}">
        <p14:creationId xmlns:p14="http://schemas.microsoft.com/office/powerpoint/2010/main" val="6169770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UC06 – CHỌN BÀI THI</a:t>
            </a:r>
          </a:p>
        </p:txBody>
      </p:sp>
      <p:pic>
        <p:nvPicPr>
          <p:cNvPr id="3" name="Picture 2">
            <a:extLst>
              <a:ext uri="{FF2B5EF4-FFF2-40B4-BE49-F238E27FC236}">
                <a16:creationId xmlns:a16="http://schemas.microsoft.com/office/drawing/2014/main" id="{7C5CC38F-8C5D-4ED7-B63B-399ABFEF68A8}"/>
              </a:ext>
            </a:extLst>
          </p:cNvPr>
          <p:cNvPicPr>
            <a:picLocks noChangeAspect="1"/>
          </p:cNvPicPr>
          <p:nvPr/>
        </p:nvPicPr>
        <p:blipFill>
          <a:blip r:embed="rId3"/>
          <a:stretch>
            <a:fillRect/>
          </a:stretch>
        </p:blipFill>
        <p:spPr>
          <a:xfrm>
            <a:off x="606713" y="1384573"/>
            <a:ext cx="7934036" cy="2651694"/>
          </a:xfrm>
          <a:prstGeom prst="rect">
            <a:avLst/>
          </a:prstGeom>
        </p:spPr>
      </p:pic>
    </p:spTree>
    <p:extLst>
      <p:ext uri="{BB962C8B-B14F-4D97-AF65-F5344CB8AC3E}">
        <p14:creationId xmlns:p14="http://schemas.microsoft.com/office/powerpoint/2010/main" val="37966612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UC06 – CHỌN BÀI THI</a:t>
            </a:r>
          </a:p>
        </p:txBody>
      </p:sp>
      <p:pic>
        <p:nvPicPr>
          <p:cNvPr id="16" name="Picture 15">
            <a:extLst>
              <a:ext uri="{FF2B5EF4-FFF2-40B4-BE49-F238E27FC236}">
                <a16:creationId xmlns:a16="http://schemas.microsoft.com/office/drawing/2014/main" id="{B61CCB76-33CF-4285-AAAC-2D6B95C99B95}"/>
              </a:ext>
            </a:extLst>
          </p:cNvPr>
          <p:cNvPicPr>
            <a:picLocks noChangeAspect="1"/>
          </p:cNvPicPr>
          <p:nvPr/>
        </p:nvPicPr>
        <p:blipFill>
          <a:blip r:embed="rId3"/>
          <a:stretch>
            <a:fillRect/>
          </a:stretch>
        </p:blipFill>
        <p:spPr>
          <a:xfrm>
            <a:off x="965044" y="960424"/>
            <a:ext cx="7239346" cy="2918311"/>
          </a:xfrm>
          <a:prstGeom prst="rect">
            <a:avLst/>
          </a:prstGeom>
        </p:spPr>
      </p:pic>
      <p:pic>
        <p:nvPicPr>
          <p:cNvPr id="17" name="Picture 16">
            <a:extLst>
              <a:ext uri="{FF2B5EF4-FFF2-40B4-BE49-F238E27FC236}">
                <a16:creationId xmlns:a16="http://schemas.microsoft.com/office/drawing/2014/main" id="{0A5304E5-6C23-409E-9486-E1CF8C2E10D5}"/>
              </a:ext>
            </a:extLst>
          </p:cNvPr>
          <p:cNvPicPr>
            <a:picLocks noChangeAspect="1"/>
          </p:cNvPicPr>
          <p:nvPr/>
        </p:nvPicPr>
        <p:blipFill>
          <a:blip r:embed="rId4"/>
          <a:stretch>
            <a:fillRect/>
          </a:stretch>
        </p:blipFill>
        <p:spPr>
          <a:xfrm>
            <a:off x="965044" y="960424"/>
            <a:ext cx="7248879" cy="2918310"/>
          </a:xfrm>
          <a:prstGeom prst="rect">
            <a:avLst/>
          </a:prstGeom>
        </p:spPr>
      </p:pic>
      <p:pic>
        <p:nvPicPr>
          <p:cNvPr id="19" name="Picture 18">
            <a:extLst>
              <a:ext uri="{FF2B5EF4-FFF2-40B4-BE49-F238E27FC236}">
                <a16:creationId xmlns:a16="http://schemas.microsoft.com/office/drawing/2014/main" id="{69EA5ECF-4AA4-4372-8F07-7FB801753020}"/>
              </a:ext>
            </a:extLst>
          </p:cNvPr>
          <p:cNvPicPr>
            <a:picLocks noChangeAspect="1"/>
          </p:cNvPicPr>
          <p:nvPr/>
        </p:nvPicPr>
        <p:blipFill>
          <a:blip r:embed="rId5"/>
          <a:stretch>
            <a:fillRect/>
          </a:stretch>
        </p:blipFill>
        <p:spPr>
          <a:xfrm>
            <a:off x="965044" y="960423"/>
            <a:ext cx="7239346" cy="4072276"/>
          </a:xfrm>
          <a:prstGeom prst="rect">
            <a:avLst/>
          </a:prstGeom>
        </p:spPr>
      </p:pic>
    </p:spTree>
    <p:extLst>
      <p:ext uri="{BB962C8B-B14F-4D97-AF65-F5344CB8AC3E}">
        <p14:creationId xmlns:p14="http://schemas.microsoft.com/office/powerpoint/2010/main" val="93621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UC08 – LÀM BÀI THI</a:t>
            </a:r>
          </a:p>
        </p:txBody>
      </p:sp>
      <p:pic>
        <p:nvPicPr>
          <p:cNvPr id="3" name="Picture 2">
            <a:extLst>
              <a:ext uri="{FF2B5EF4-FFF2-40B4-BE49-F238E27FC236}">
                <a16:creationId xmlns:a16="http://schemas.microsoft.com/office/drawing/2014/main" id="{4BB7AB6D-C073-4B6C-A46D-FC5D729ED5D1}"/>
              </a:ext>
            </a:extLst>
          </p:cNvPr>
          <p:cNvPicPr>
            <a:picLocks noChangeAspect="1"/>
          </p:cNvPicPr>
          <p:nvPr/>
        </p:nvPicPr>
        <p:blipFill>
          <a:blip r:embed="rId3"/>
          <a:stretch>
            <a:fillRect/>
          </a:stretch>
        </p:blipFill>
        <p:spPr>
          <a:xfrm>
            <a:off x="635153" y="936160"/>
            <a:ext cx="7891289" cy="3708627"/>
          </a:xfrm>
          <a:prstGeom prst="rect">
            <a:avLst/>
          </a:prstGeom>
        </p:spPr>
      </p:pic>
    </p:spTree>
    <p:extLst>
      <p:ext uri="{BB962C8B-B14F-4D97-AF65-F5344CB8AC3E}">
        <p14:creationId xmlns:p14="http://schemas.microsoft.com/office/powerpoint/2010/main" val="9164649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UC08 – LÀM BÀI THI</a:t>
            </a:r>
          </a:p>
        </p:txBody>
      </p:sp>
      <p:pic>
        <p:nvPicPr>
          <p:cNvPr id="4" name="Picture 3">
            <a:extLst>
              <a:ext uri="{FF2B5EF4-FFF2-40B4-BE49-F238E27FC236}">
                <a16:creationId xmlns:a16="http://schemas.microsoft.com/office/drawing/2014/main" id="{3CBBB4F9-CF5C-4E4D-89C9-1E98FEB0F9D2}"/>
              </a:ext>
            </a:extLst>
          </p:cNvPr>
          <p:cNvPicPr>
            <a:picLocks noChangeAspect="1"/>
          </p:cNvPicPr>
          <p:nvPr/>
        </p:nvPicPr>
        <p:blipFill>
          <a:blip r:embed="rId3"/>
          <a:stretch>
            <a:fillRect/>
          </a:stretch>
        </p:blipFill>
        <p:spPr>
          <a:xfrm>
            <a:off x="1325477" y="922883"/>
            <a:ext cx="6261393" cy="4115262"/>
          </a:xfrm>
          <a:prstGeom prst="rect">
            <a:avLst/>
          </a:prstGeom>
        </p:spPr>
      </p:pic>
    </p:spTree>
    <p:extLst>
      <p:ext uri="{BB962C8B-B14F-4D97-AF65-F5344CB8AC3E}">
        <p14:creationId xmlns:p14="http://schemas.microsoft.com/office/powerpoint/2010/main" val="10734564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03: ĐẶC TẢ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UC08 – LÀM BÀI THI</a:t>
            </a:r>
          </a:p>
        </p:txBody>
      </p:sp>
      <p:pic>
        <p:nvPicPr>
          <p:cNvPr id="16" name="Picture 15">
            <a:extLst>
              <a:ext uri="{FF2B5EF4-FFF2-40B4-BE49-F238E27FC236}">
                <a16:creationId xmlns:a16="http://schemas.microsoft.com/office/drawing/2014/main" id="{773CB28B-E9FD-45A1-967B-5B22BA8F16BC}"/>
              </a:ext>
            </a:extLst>
          </p:cNvPr>
          <p:cNvPicPr>
            <a:picLocks noChangeAspect="1"/>
          </p:cNvPicPr>
          <p:nvPr/>
        </p:nvPicPr>
        <p:blipFill>
          <a:blip r:embed="rId3"/>
          <a:stretch>
            <a:fillRect/>
          </a:stretch>
        </p:blipFill>
        <p:spPr>
          <a:xfrm>
            <a:off x="1112838" y="973315"/>
            <a:ext cx="6821311" cy="3837123"/>
          </a:xfrm>
          <a:prstGeom prst="rect">
            <a:avLst/>
          </a:prstGeom>
        </p:spPr>
      </p:pic>
      <p:pic>
        <p:nvPicPr>
          <p:cNvPr id="17" name="Picture 16">
            <a:extLst>
              <a:ext uri="{FF2B5EF4-FFF2-40B4-BE49-F238E27FC236}">
                <a16:creationId xmlns:a16="http://schemas.microsoft.com/office/drawing/2014/main" id="{0D7C0099-9CF8-4FAE-9147-D4BCB1602969}"/>
              </a:ext>
            </a:extLst>
          </p:cNvPr>
          <p:cNvPicPr>
            <a:picLocks noChangeAspect="1"/>
          </p:cNvPicPr>
          <p:nvPr/>
        </p:nvPicPr>
        <p:blipFill>
          <a:blip r:embed="rId4"/>
          <a:stretch>
            <a:fillRect/>
          </a:stretch>
        </p:blipFill>
        <p:spPr>
          <a:xfrm>
            <a:off x="1112838" y="984684"/>
            <a:ext cx="6801098" cy="3825753"/>
          </a:xfrm>
          <a:prstGeom prst="rect">
            <a:avLst/>
          </a:prstGeom>
        </p:spPr>
      </p:pic>
      <p:pic>
        <p:nvPicPr>
          <p:cNvPr id="19" name="Picture 18">
            <a:extLst>
              <a:ext uri="{FF2B5EF4-FFF2-40B4-BE49-F238E27FC236}">
                <a16:creationId xmlns:a16="http://schemas.microsoft.com/office/drawing/2014/main" id="{00384B67-E1CF-4D01-8191-C919EF867376}"/>
              </a:ext>
            </a:extLst>
          </p:cNvPr>
          <p:cNvPicPr>
            <a:picLocks noChangeAspect="1"/>
          </p:cNvPicPr>
          <p:nvPr/>
        </p:nvPicPr>
        <p:blipFill>
          <a:blip r:embed="rId5"/>
          <a:stretch>
            <a:fillRect/>
          </a:stretch>
        </p:blipFill>
        <p:spPr>
          <a:xfrm>
            <a:off x="1112838" y="973314"/>
            <a:ext cx="6841522" cy="3848492"/>
          </a:xfrm>
          <a:prstGeom prst="rect">
            <a:avLst/>
          </a:prstGeom>
        </p:spPr>
      </p:pic>
    </p:spTree>
    <p:extLst>
      <p:ext uri="{BB962C8B-B14F-4D97-AF65-F5344CB8AC3E}">
        <p14:creationId xmlns:p14="http://schemas.microsoft.com/office/powerpoint/2010/main" val="3778355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pic>
        <p:nvPicPr>
          <p:cNvPr id="19" name="Picture 18">
            <a:extLst>
              <a:ext uri="{FF2B5EF4-FFF2-40B4-BE49-F238E27FC236}">
                <a16:creationId xmlns:a16="http://schemas.microsoft.com/office/drawing/2014/main" id="{3BC61F08-290C-4B89-B659-630BA906E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95" y="989491"/>
            <a:ext cx="8404597" cy="3897880"/>
          </a:xfrm>
          <a:prstGeom prst="rect">
            <a:avLst/>
          </a:prstGeom>
        </p:spPr>
      </p:pic>
    </p:spTree>
    <p:extLst>
      <p:ext uri="{BB962C8B-B14F-4D97-AF65-F5344CB8AC3E}">
        <p14:creationId xmlns:p14="http://schemas.microsoft.com/office/powerpoint/2010/main" val="29257924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10" y="955838"/>
            <a:ext cx="8396876" cy="307777"/>
          </a:xfrm>
          <a:prstGeom prst="rect">
            <a:avLst/>
          </a:prstGeom>
          <a:noFill/>
        </p:spPr>
        <p:txBody>
          <a:bodyPr wrap="square" rtlCol="0">
            <a:spAutoFit/>
          </a:bodyPr>
          <a:lstStyle/>
          <a:p>
            <a:pPr algn="just"/>
            <a:r>
              <a:rPr lang="vi-VN" dirty="0">
                <a:solidFill>
                  <a:schemeClr val="accent3"/>
                </a:solidFill>
              </a:rPr>
              <a:t>4.2.1.</a:t>
            </a:r>
            <a:r>
              <a:rPr lang="en-US" dirty="0">
                <a:solidFill>
                  <a:schemeClr val="accent3"/>
                </a:solidFill>
              </a:rPr>
              <a:t> </a:t>
            </a:r>
            <a:r>
              <a:rPr lang="vi-VN" dirty="0" err="1">
                <a:solidFill>
                  <a:schemeClr val="accent3"/>
                </a:solidFill>
              </a:rPr>
              <a:t>Module</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lý</a:t>
            </a:r>
            <a:r>
              <a:rPr lang="vi-VN" dirty="0">
                <a:solidFill>
                  <a:schemeClr val="accent3"/>
                </a:solidFill>
              </a:rPr>
              <a:t> câu </a:t>
            </a:r>
            <a:r>
              <a:rPr lang="vi-VN" dirty="0" err="1">
                <a:solidFill>
                  <a:schemeClr val="accent3"/>
                </a:solidFill>
              </a:rPr>
              <a:t>hỏi</a:t>
            </a:r>
            <a:endParaRPr lang="en-US" dirty="0">
              <a:solidFill>
                <a:schemeClr val="accent3"/>
              </a:solidFill>
            </a:endParaRPr>
          </a:p>
        </p:txBody>
      </p:sp>
      <p:pic>
        <p:nvPicPr>
          <p:cNvPr id="17" name="Picture 16">
            <a:extLst>
              <a:ext uri="{FF2B5EF4-FFF2-40B4-BE49-F238E27FC236}">
                <a16:creationId xmlns:a16="http://schemas.microsoft.com/office/drawing/2014/main" id="{D10725F2-56AE-4663-96EB-4623C3C768D4}"/>
              </a:ext>
            </a:extLst>
          </p:cNvPr>
          <p:cNvPicPr>
            <a:picLocks noChangeAspect="1"/>
          </p:cNvPicPr>
          <p:nvPr/>
        </p:nvPicPr>
        <p:blipFill>
          <a:blip r:embed="rId3"/>
          <a:stretch>
            <a:fillRect/>
          </a:stretch>
        </p:blipFill>
        <p:spPr>
          <a:xfrm>
            <a:off x="4229593" y="674640"/>
            <a:ext cx="4005378" cy="4331034"/>
          </a:xfrm>
          <a:prstGeom prst="rect">
            <a:avLst/>
          </a:prstGeom>
        </p:spPr>
      </p:pic>
    </p:spTree>
    <p:extLst>
      <p:ext uri="{BB962C8B-B14F-4D97-AF65-F5344CB8AC3E}">
        <p14:creationId xmlns:p14="http://schemas.microsoft.com/office/powerpoint/2010/main" val="8747114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10" y="955838"/>
            <a:ext cx="8396876" cy="307777"/>
          </a:xfrm>
          <a:prstGeom prst="rect">
            <a:avLst/>
          </a:prstGeom>
          <a:noFill/>
        </p:spPr>
        <p:txBody>
          <a:bodyPr wrap="square" rtlCol="0">
            <a:spAutoFit/>
          </a:bodyPr>
          <a:lstStyle/>
          <a:p>
            <a:pPr algn="just"/>
            <a:r>
              <a:rPr lang="vi-VN" dirty="0">
                <a:solidFill>
                  <a:schemeClr val="accent3"/>
                </a:solidFill>
              </a:rPr>
              <a:t>4.2.2.</a:t>
            </a:r>
            <a:r>
              <a:rPr lang="en-US" dirty="0">
                <a:solidFill>
                  <a:schemeClr val="accent3"/>
                </a:solidFill>
              </a:rPr>
              <a:t> </a:t>
            </a:r>
            <a:r>
              <a:rPr lang="vi-VN" dirty="0" err="1">
                <a:solidFill>
                  <a:schemeClr val="accent3"/>
                </a:solidFill>
              </a:rPr>
              <a:t>Module</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lý</a:t>
            </a:r>
            <a:r>
              <a:rPr lang="vi-VN" dirty="0">
                <a:solidFill>
                  <a:schemeClr val="accent3"/>
                </a:solidFill>
              </a:rPr>
              <a:t> </a:t>
            </a:r>
            <a:r>
              <a:rPr lang="vi-VN" dirty="0" err="1">
                <a:solidFill>
                  <a:schemeClr val="accent3"/>
                </a:solidFill>
              </a:rPr>
              <a:t>bài</a:t>
            </a:r>
            <a:r>
              <a:rPr lang="vi-VN" dirty="0">
                <a:solidFill>
                  <a:schemeClr val="accent3"/>
                </a:solidFill>
              </a:rPr>
              <a:t> thi</a:t>
            </a:r>
            <a:endParaRPr lang="en-US" dirty="0">
              <a:solidFill>
                <a:schemeClr val="accent3"/>
              </a:solidFill>
            </a:endParaRPr>
          </a:p>
        </p:txBody>
      </p:sp>
      <p:pic>
        <p:nvPicPr>
          <p:cNvPr id="19" name="Picture 18">
            <a:extLst>
              <a:ext uri="{FF2B5EF4-FFF2-40B4-BE49-F238E27FC236}">
                <a16:creationId xmlns:a16="http://schemas.microsoft.com/office/drawing/2014/main" id="{9B87029C-FEA3-4FDA-A4CE-EADC9BFF3CB9}"/>
              </a:ext>
            </a:extLst>
          </p:cNvPr>
          <p:cNvPicPr>
            <a:picLocks noChangeAspect="1"/>
          </p:cNvPicPr>
          <p:nvPr/>
        </p:nvPicPr>
        <p:blipFill>
          <a:blip r:embed="rId3"/>
          <a:stretch>
            <a:fillRect/>
          </a:stretch>
        </p:blipFill>
        <p:spPr>
          <a:xfrm>
            <a:off x="4873225" y="652688"/>
            <a:ext cx="3524207" cy="4275621"/>
          </a:xfrm>
          <a:prstGeom prst="rect">
            <a:avLst/>
          </a:prstGeom>
        </p:spPr>
      </p:pic>
    </p:spTree>
    <p:extLst>
      <p:ext uri="{BB962C8B-B14F-4D97-AF65-F5344CB8AC3E}">
        <p14:creationId xmlns:p14="http://schemas.microsoft.com/office/powerpoint/2010/main" val="24950285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sp>
        <p:nvSpPr>
          <p:cNvPr id="23" name="Right Triangle 22">
            <a:extLst>
              <a:ext uri="{FF2B5EF4-FFF2-40B4-BE49-F238E27FC236}">
                <a16:creationId xmlns:a16="http://schemas.microsoft.com/office/drawing/2014/main" id="{F404D9DC-C911-4126-8EE0-2E5C21D53CE4}"/>
              </a:ext>
            </a:extLst>
          </p:cNvPr>
          <p:cNvSpPr/>
          <p:nvPr/>
        </p:nvSpPr>
        <p:spPr>
          <a:xfrm>
            <a:off x="-12746" y="4059534"/>
            <a:ext cx="1464733" cy="1134416"/>
          </a:xfrm>
          <a:prstGeom prst="rtTriangle">
            <a:avLst/>
          </a:prstGeom>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nvGrpSpPr>
          <p:cNvPr id="504" name="Google Shape;504;p27"/>
          <p:cNvGrpSpPr/>
          <p:nvPr/>
        </p:nvGrpSpPr>
        <p:grpSpPr>
          <a:xfrm flipH="1">
            <a:off x="-190939" y="3853118"/>
            <a:ext cx="1035730" cy="1492312"/>
            <a:chOff x="5746200" y="-125075"/>
            <a:chExt cx="337125" cy="485725"/>
          </a:xfrm>
        </p:grpSpPr>
        <p:sp>
          <p:nvSpPr>
            <p:cNvPr id="505" name="Google Shape;505;p27"/>
            <p:cNvSpPr/>
            <p:nvPr/>
          </p:nvSpPr>
          <p:spPr>
            <a:xfrm>
              <a:off x="5834100" y="-125075"/>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a:off x="5896575" y="-107050"/>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746200" y="18375"/>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822900" y="42200"/>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6009450" y="71800"/>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954025" y="213800"/>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1.1. MÔ TẢ BÀI TOÁN</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2031325"/>
          </a:xfrm>
          <a:prstGeom prst="rect">
            <a:avLst/>
          </a:prstGeom>
          <a:noFill/>
        </p:spPr>
        <p:txBody>
          <a:bodyPr wrap="square" rtlCol="0">
            <a:spAutoFit/>
          </a:bodyPr>
          <a:lstStyle/>
          <a:p>
            <a:pPr algn="just"/>
            <a:r>
              <a:rPr lang="en-US" dirty="0">
                <a:solidFill>
                  <a:schemeClr val="accent3"/>
                </a:solidFill>
              </a:rPr>
              <a:t>1.1.1. </a:t>
            </a:r>
            <a:r>
              <a:rPr lang="en-US" dirty="0" err="1">
                <a:solidFill>
                  <a:schemeClr val="accent3"/>
                </a:solidFill>
              </a:rPr>
              <a:t>Thực</a:t>
            </a:r>
            <a:r>
              <a:rPr lang="en-US" dirty="0">
                <a:solidFill>
                  <a:schemeClr val="accent3"/>
                </a:solidFill>
              </a:rPr>
              <a:t> </a:t>
            </a:r>
            <a:r>
              <a:rPr lang="en-US" dirty="0" err="1">
                <a:solidFill>
                  <a:schemeClr val="accent3"/>
                </a:solidFill>
              </a:rPr>
              <a:t>trạng</a:t>
            </a:r>
            <a:endParaRPr lang="en-US" dirty="0">
              <a:solidFill>
                <a:schemeClr val="accent3"/>
              </a:solidFill>
            </a:endParaRPr>
          </a:p>
          <a:p>
            <a:pPr algn="just"/>
            <a:r>
              <a:rPr lang="vi-VN" dirty="0">
                <a:solidFill>
                  <a:schemeClr val="accent3"/>
                </a:solidFill>
              </a:rPr>
              <a:t>Tuyển dụng là công việc thiết yếu của mỗi công ty nhằm tuyển thêm nhân sự mới, giúp công ty có thể phát triển hơn.</a:t>
            </a:r>
            <a:r>
              <a:rPr lang="en-US" dirty="0">
                <a:solidFill>
                  <a:schemeClr val="accent3"/>
                </a:solidFill>
              </a:rPr>
              <a:t> </a:t>
            </a:r>
            <a:r>
              <a:rPr lang="vi-VN" dirty="0">
                <a:solidFill>
                  <a:schemeClr val="accent3"/>
                </a:solidFill>
              </a:rPr>
              <a:t>Và khi phỏng vấn truyền thống đã trở nên cũ kỹ, rườm rà và mất thời gian thì tuyển dụng trực tuyến được ra đời. </a:t>
            </a:r>
            <a:endParaRPr lang="en-US" dirty="0">
              <a:solidFill>
                <a:schemeClr val="accent3"/>
              </a:solidFill>
            </a:endParaRPr>
          </a:p>
          <a:p>
            <a:pPr algn="just"/>
            <a:endParaRPr lang="en-US" dirty="0">
              <a:solidFill>
                <a:schemeClr val="accent3"/>
              </a:solidFill>
            </a:endParaRPr>
          </a:p>
          <a:p>
            <a:pPr algn="just"/>
            <a:r>
              <a:rPr lang="vi-VN" dirty="0" err="1">
                <a:solidFill>
                  <a:schemeClr val="accent3"/>
                </a:solidFill>
              </a:rPr>
              <a:t>Tuyển</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trực</a:t>
            </a:r>
            <a:r>
              <a:rPr lang="vi-VN" dirty="0">
                <a:solidFill>
                  <a:schemeClr val="accent3"/>
                </a:solidFill>
              </a:rPr>
              <a:t> </a:t>
            </a:r>
            <a:r>
              <a:rPr lang="vi-VN" dirty="0" err="1">
                <a:solidFill>
                  <a:schemeClr val="accent3"/>
                </a:solidFill>
              </a:rPr>
              <a:t>tuyến</a:t>
            </a:r>
            <a:r>
              <a:rPr lang="vi-VN" dirty="0">
                <a:solidFill>
                  <a:schemeClr val="accent3"/>
                </a:solidFill>
              </a:rPr>
              <a:t> </a:t>
            </a:r>
            <a:r>
              <a:rPr lang="vi-VN" dirty="0" err="1">
                <a:solidFill>
                  <a:schemeClr val="accent3"/>
                </a:solidFill>
              </a:rPr>
              <a:t>giúp</a:t>
            </a:r>
            <a:r>
              <a:rPr lang="vi-VN" dirty="0">
                <a:solidFill>
                  <a:schemeClr val="accent3"/>
                </a:solidFill>
              </a:rPr>
              <a:t> </a:t>
            </a:r>
            <a:r>
              <a:rPr lang="vi-VN" dirty="0" err="1">
                <a:solidFill>
                  <a:schemeClr val="accent3"/>
                </a:solidFill>
              </a:rPr>
              <a:t>bộ</a:t>
            </a:r>
            <a:r>
              <a:rPr lang="vi-VN" dirty="0">
                <a:solidFill>
                  <a:schemeClr val="accent3"/>
                </a:solidFill>
              </a:rPr>
              <a:t> </a:t>
            </a:r>
            <a:r>
              <a:rPr lang="vi-VN" dirty="0" err="1">
                <a:solidFill>
                  <a:schemeClr val="accent3"/>
                </a:solidFill>
              </a:rPr>
              <a:t>phận</a:t>
            </a:r>
            <a:r>
              <a:rPr lang="vi-VN" dirty="0">
                <a:solidFill>
                  <a:schemeClr val="accent3"/>
                </a:solidFill>
              </a:rPr>
              <a:t> </a:t>
            </a:r>
            <a:r>
              <a:rPr lang="vi-VN" dirty="0" err="1">
                <a:solidFill>
                  <a:schemeClr val="accent3"/>
                </a:solidFill>
              </a:rPr>
              <a:t>tuyển</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thể</a:t>
            </a:r>
            <a:r>
              <a:rPr lang="vi-VN" dirty="0">
                <a:solidFill>
                  <a:schemeClr val="accent3"/>
                </a:solidFill>
              </a:rPr>
              <a:t> </a:t>
            </a:r>
            <a:r>
              <a:rPr lang="vi-VN" dirty="0" err="1">
                <a:solidFill>
                  <a:schemeClr val="accent3"/>
                </a:solidFill>
              </a:rPr>
              <a:t>tuyển</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được</a:t>
            </a:r>
            <a:r>
              <a:rPr lang="vi-VN" dirty="0">
                <a:solidFill>
                  <a:schemeClr val="accent3"/>
                </a:solidFill>
              </a:rPr>
              <a:t> </a:t>
            </a:r>
            <a:r>
              <a:rPr lang="vi-VN" dirty="0" err="1">
                <a:solidFill>
                  <a:schemeClr val="accent3"/>
                </a:solidFill>
              </a:rPr>
              <a:t>nhiều</a:t>
            </a:r>
            <a:r>
              <a:rPr lang="vi-VN" dirty="0">
                <a:solidFill>
                  <a:schemeClr val="accent3"/>
                </a:solidFill>
              </a:rPr>
              <a:t> </a:t>
            </a:r>
            <a:r>
              <a:rPr lang="vi-VN" dirty="0" err="1">
                <a:solidFill>
                  <a:schemeClr val="accent3"/>
                </a:solidFill>
              </a:rPr>
              <a:t>người</a:t>
            </a:r>
            <a:r>
              <a:rPr lang="vi-VN" dirty="0">
                <a:solidFill>
                  <a:schemeClr val="accent3"/>
                </a:solidFill>
              </a:rPr>
              <a:t> </a:t>
            </a:r>
            <a:r>
              <a:rPr lang="vi-VN" dirty="0" err="1">
                <a:solidFill>
                  <a:schemeClr val="accent3"/>
                </a:solidFill>
              </a:rPr>
              <a:t>cùng</a:t>
            </a:r>
            <a:r>
              <a:rPr lang="vi-VN" dirty="0">
                <a:solidFill>
                  <a:schemeClr val="accent3"/>
                </a:solidFill>
              </a:rPr>
              <a:t> </a:t>
            </a:r>
            <a:r>
              <a:rPr lang="vi-VN" dirty="0" err="1">
                <a:solidFill>
                  <a:schemeClr val="accent3"/>
                </a:solidFill>
              </a:rPr>
              <a:t>một</a:t>
            </a:r>
            <a:r>
              <a:rPr lang="vi-VN" dirty="0">
                <a:solidFill>
                  <a:schemeClr val="accent3"/>
                </a:solidFill>
              </a:rPr>
              <a:t> </a:t>
            </a:r>
            <a:r>
              <a:rPr lang="vi-VN" dirty="0" err="1">
                <a:solidFill>
                  <a:schemeClr val="accent3"/>
                </a:solidFill>
              </a:rPr>
              <a:t>lúc</a:t>
            </a:r>
            <a:r>
              <a:rPr lang="vi-VN" dirty="0">
                <a:solidFill>
                  <a:schemeClr val="accent3"/>
                </a:solidFill>
              </a:rPr>
              <a:t> </a:t>
            </a:r>
            <a:r>
              <a:rPr lang="vi-VN" dirty="0" err="1">
                <a:solidFill>
                  <a:schemeClr val="accent3"/>
                </a:solidFill>
              </a:rPr>
              <a:t>mà</a:t>
            </a:r>
            <a:r>
              <a:rPr lang="vi-VN" dirty="0">
                <a:solidFill>
                  <a:schemeClr val="accent3"/>
                </a:solidFill>
              </a:rPr>
              <a:t> không </a:t>
            </a:r>
            <a:r>
              <a:rPr lang="vi-VN" dirty="0" err="1">
                <a:solidFill>
                  <a:schemeClr val="accent3"/>
                </a:solidFill>
              </a:rPr>
              <a:t>phải</a:t>
            </a:r>
            <a:r>
              <a:rPr lang="vi-VN" dirty="0">
                <a:solidFill>
                  <a:schemeClr val="accent3"/>
                </a:solidFill>
              </a:rPr>
              <a:t> </a:t>
            </a:r>
            <a:r>
              <a:rPr lang="vi-VN" dirty="0" err="1">
                <a:solidFill>
                  <a:schemeClr val="accent3"/>
                </a:solidFill>
              </a:rPr>
              <a:t>ngồi</a:t>
            </a:r>
            <a:r>
              <a:rPr lang="vi-VN" dirty="0">
                <a:solidFill>
                  <a:schemeClr val="accent3"/>
                </a:solidFill>
              </a:rPr>
              <a:t> </a:t>
            </a:r>
            <a:r>
              <a:rPr lang="vi-VN" dirty="0" err="1">
                <a:solidFill>
                  <a:schemeClr val="accent3"/>
                </a:solidFill>
              </a:rPr>
              <a:t>phỏng</a:t>
            </a:r>
            <a:r>
              <a:rPr lang="vi-VN" dirty="0">
                <a:solidFill>
                  <a:schemeClr val="accent3"/>
                </a:solidFill>
              </a:rPr>
              <a:t> </a:t>
            </a:r>
            <a:r>
              <a:rPr lang="vi-VN" dirty="0" err="1">
                <a:solidFill>
                  <a:schemeClr val="accent3"/>
                </a:solidFill>
              </a:rPr>
              <a:t>vấn</a:t>
            </a:r>
            <a:r>
              <a:rPr lang="vi-VN" dirty="0">
                <a:solidFill>
                  <a:schemeClr val="accent3"/>
                </a:solidFill>
              </a:rPr>
              <a:t> </a:t>
            </a:r>
            <a:r>
              <a:rPr lang="vi-VN" dirty="0" err="1">
                <a:solidFill>
                  <a:schemeClr val="accent3"/>
                </a:solidFill>
              </a:rPr>
              <a:t>từng</a:t>
            </a:r>
            <a:r>
              <a:rPr lang="vi-VN" dirty="0">
                <a:solidFill>
                  <a:schemeClr val="accent3"/>
                </a:solidFill>
              </a:rPr>
              <a:t> </a:t>
            </a:r>
            <a:r>
              <a:rPr lang="vi-VN" dirty="0" err="1">
                <a:solidFill>
                  <a:schemeClr val="accent3"/>
                </a:solidFill>
              </a:rPr>
              <a:t>người</a:t>
            </a:r>
            <a:r>
              <a:rPr lang="vi-VN" dirty="0">
                <a:solidFill>
                  <a:schemeClr val="accent3"/>
                </a:solidFill>
              </a:rPr>
              <a:t>. Trong khi </a:t>
            </a:r>
            <a:r>
              <a:rPr lang="vi-VN" dirty="0" err="1">
                <a:solidFill>
                  <a:schemeClr val="accent3"/>
                </a:solidFill>
              </a:rPr>
              <a:t>đó</a:t>
            </a:r>
            <a:r>
              <a:rPr lang="vi-VN" dirty="0">
                <a:solidFill>
                  <a:schemeClr val="accent3"/>
                </a:solidFill>
              </a:rPr>
              <a:t> </a:t>
            </a:r>
            <a:r>
              <a:rPr lang="vi-VN" dirty="0" err="1">
                <a:solidFill>
                  <a:schemeClr val="accent3"/>
                </a:solidFill>
              </a:rPr>
              <a:t>ứng</a:t>
            </a:r>
            <a:r>
              <a:rPr lang="vi-VN" dirty="0">
                <a:solidFill>
                  <a:schemeClr val="accent3"/>
                </a:solidFill>
              </a:rPr>
              <a:t> viên </a:t>
            </a:r>
            <a:r>
              <a:rPr lang="vi-VN" dirty="0" err="1">
                <a:solidFill>
                  <a:schemeClr val="accent3"/>
                </a:solidFill>
              </a:rPr>
              <a:t>cũng</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thể</a:t>
            </a:r>
            <a:r>
              <a:rPr lang="vi-VN" dirty="0">
                <a:solidFill>
                  <a:schemeClr val="accent3"/>
                </a:solidFill>
              </a:rPr>
              <a:t> </a:t>
            </a:r>
            <a:r>
              <a:rPr lang="vi-VN" dirty="0" err="1">
                <a:solidFill>
                  <a:schemeClr val="accent3"/>
                </a:solidFill>
              </a:rPr>
              <a:t>ứng</a:t>
            </a:r>
            <a:r>
              <a:rPr lang="vi-VN" dirty="0">
                <a:solidFill>
                  <a:schemeClr val="accent3"/>
                </a:solidFill>
              </a:rPr>
              <a:t> </a:t>
            </a:r>
            <a:r>
              <a:rPr lang="vi-VN" dirty="0" err="1">
                <a:solidFill>
                  <a:schemeClr val="accent3"/>
                </a:solidFill>
              </a:rPr>
              <a:t>tuyển</a:t>
            </a:r>
            <a:r>
              <a:rPr lang="vi-VN" dirty="0">
                <a:solidFill>
                  <a:schemeClr val="accent3"/>
                </a:solidFill>
              </a:rPr>
              <a:t> </a:t>
            </a:r>
            <a:r>
              <a:rPr lang="vi-VN" dirty="0" err="1">
                <a:solidFill>
                  <a:schemeClr val="accent3"/>
                </a:solidFill>
              </a:rPr>
              <a:t>một</a:t>
            </a:r>
            <a:r>
              <a:rPr lang="vi-VN" dirty="0">
                <a:solidFill>
                  <a:schemeClr val="accent3"/>
                </a:solidFill>
              </a:rPr>
              <a:t> </a:t>
            </a:r>
            <a:r>
              <a:rPr lang="vi-VN" dirty="0" err="1">
                <a:solidFill>
                  <a:schemeClr val="accent3"/>
                </a:solidFill>
              </a:rPr>
              <a:t>cách</a:t>
            </a:r>
            <a:r>
              <a:rPr lang="vi-VN" dirty="0">
                <a:solidFill>
                  <a:schemeClr val="accent3"/>
                </a:solidFill>
              </a:rPr>
              <a:t> nhanh </a:t>
            </a:r>
            <a:r>
              <a:rPr lang="vi-VN" dirty="0" err="1">
                <a:solidFill>
                  <a:schemeClr val="accent3"/>
                </a:solidFill>
              </a:rPr>
              <a:t>chóng</a:t>
            </a:r>
            <a:r>
              <a:rPr lang="vi-VN" dirty="0">
                <a:solidFill>
                  <a:schemeClr val="accent3"/>
                </a:solidFill>
              </a:rPr>
              <a:t> </a:t>
            </a:r>
            <a:r>
              <a:rPr lang="vi-VN" dirty="0" err="1">
                <a:solidFill>
                  <a:schemeClr val="accent3"/>
                </a:solidFill>
              </a:rPr>
              <a:t>mà</a:t>
            </a:r>
            <a:r>
              <a:rPr lang="vi-VN" dirty="0">
                <a:solidFill>
                  <a:schemeClr val="accent3"/>
                </a:solidFill>
              </a:rPr>
              <a:t> không </a:t>
            </a:r>
            <a:r>
              <a:rPr lang="vi-VN" dirty="0" err="1">
                <a:solidFill>
                  <a:schemeClr val="accent3"/>
                </a:solidFill>
              </a:rPr>
              <a:t>cần</a:t>
            </a:r>
            <a:r>
              <a:rPr lang="vi-VN" dirty="0">
                <a:solidFill>
                  <a:schemeClr val="accent3"/>
                </a:solidFill>
              </a:rPr>
              <a:t> đi </a:t>
            </a:r>
            <a:r>
              <a:rPr lang="vi-VN" dirty="0" err="1">
                <a:solidFill>
                  <a:schemeClr val="accent3"/>
                </a:solidFill>
              </a:rPr>
              <a:t>đến</a:t>
            </a:r>
            <a:r>
              <a:rPr lang="vi-VN" dirty="0">
                <a:solidFill>
                  <a:schemeClr val="accent3"/>
                </a:solidFill>
              </a:rPr>
              <a:t> công ty </a:t>
            </a:r>
            <a:r>
              <a:rPr lang="vi-VN" dirty="0" err="1">
                <a:solidFill>
                  <a:schemeClr val="accent3"/>
                </a:solidFill>
              </a:rPr>
              <a:t>ngồi</a:t>
            </a:r>
            <a:r>
              <a:rPr lang="vi-VN" dirty="0">
                <a:solidFill>
                  <a:schemeClr val="accent3"/>
                </a:solidFill>
              </a:rPr>
              <a:t> </a:t>
            </a:r>
            <a:r>
              <a:rPr lang="vi-VN" dirty="0" err="1">
                <a:solidFill>
                  <a:schemeClr val="accent3"/>
                </a:solidFill>
              </a:rPr>
              <a:t>đợi</a:t>
            </a:r>
            <a:r>
              <a:rPr lang="vi-VN" dirty="0">
                <a:solidFill>
                  <a:schemeClr val="accent3"/>
                </a:solidFill>
              </a:rPr>
              <a:t> </a:t>
            </a:r>
            <a:r>
              <a:rPr lang="vi-VN" dirty="0" err="1">
                <a:solidFill>
                  <a:schemeClr val="accent3"/>
                </a:solidFill>
              </a:rPr>
              <a:t>để</a:t>
            </a:r>
            <a:r>
              <a:rPr lang="vi-VN" dirty="0">
                <a:solidFill>
                  <a:schemeClr val="accent3"/>
                </a:solidFill>
              </a:rPr>
              <a:t> </a:t>
            </a:r>
            <a:r>
              <a:rPr lang="vi-VN" dirty="0" err="1">
                <a:solidFill>
                  <a:schemeClr val="accent3"/>
                </a:solidFill>
              </a:rPr>
              <a:t>được</a:t>
            </a:r>
            <a:r>
              <a:rPr lang="vi-VN" dirty="0">
                <a:solidFill>
                  <a:schemeClr val="accent3"/>
                </a:solidFill>
              </a:rPr>
              <a:t> </a:t>
            </a:r>
            <a:r>
              <a:rPr lang="vi-VN" dirty="0" err="1">
                <a:solidFill>
                  <a:schemeClr val="accent3"/>
                </a:solidFill>
              </a:rPr>
              <a:t>phỏng</a:t>
            </a:r>
            <a:r>
              <a:rPr lang="vi-VN" dirty="0">
                <a:solidFill>
                  <a:schemeClr val="accent3"/>
                </a:solidFill>
              </a:rPr>
              <a:t> </a:t>
            </a:r>
            <a:r>
              <a:rPr lang="vi-VN" dirty="0" err="1">
                <a:solidFill>
                  <a:schemeClr val="accent3"/>
                </a:solidFill>
              </a:rPr>
              <a:t>vấn</a:t>
            </a:r>
            <a:r>
              <a:rPr lang="vi-VN" dirty="0">
                <a:solidFill>
                  <a:schemeClr val="accent3"/>
                </a:solidFill>
              </a:rPr>
              <a:t> như </a:t>
            </a:r>
            <a:r>
              <a:rPr lang="vi-VN" dirty="0" err="1">
                <a:solidFill>
                  <a:schemeClr val="accent3"/>
                </a:solidFill>
              </a:rPr>
              <a:t>trước</a:t>
            </a:r>
            <a:r>
              <a:rPr lang="vi-VN" dirty="0">
                <a:solidFill>
                  <a:schemeClr val="accent3"/>
                </a:solidFill>
              </a:rPr>
              <a:t> </a:t>
            </a:r>
            <a:r>
              <a:rPr lang="vi-VN" dirty="0" err="1">
                <a:solidFill>
                  <a:schemeClr val="accent3"/>
                </a:solidFill>
              </a:rPr>
              <a:t>nữa</a:t>
            </a:r>
            <a:r>
              <a:rPr lang="vi-VN" dirty="0">
                <a:solidFill>
                  <a:schemeClr val="accent3"/>
                </a:solidFill>
              </a:rPr>
              <a:t>.</a:t>
            </a:r>
            <a:endParaRPr lang="en-US" dirty="0">
              <a:solidFill>
                <a:schemeClr val="accent3"/>
              </a:solidFill>
            </a:endParaRPr>
          </a:p>
          <a:p>
            <a:pPr algn="just"/>
            <a:endParaRPr lang="en-US" dirty="0"/>
          </a:p>
        </p:txBody>
      </p:sp>
      <p:sp>
        <p:nvSpPr>
          <p:cNvPr id="90" name="TextBox 89">
            <a:extLst>
              <a:ext uri="{FF2B5EF4-FFF2-40B4-BE49-F238E27FC236}">
                <a16:creationId xmlns:a16="http://schemas.microsoft.com/office/drawing/2014/main" id="{A2CDBD68-8832-4BB5-B114-730FDB366780}"/>
              </a:ext>
            </a:extLst>
          </p:cNvPr>
          <p:cNvSpPr txBox="1"/>
          <p:nvPr/>
        </p:nvSpPr>
        <p:spPr>
          <a:xfrm>
            <a:off x="404224" y="2832536"/>
            <a:ext cx="8396876" cy="1600438"/>
          </a:xfrm>
          <a:prstGeom prst="rect">
            <a:avLst/>
          </a:prstGeom>
          <a:noFill/>
        </p:spPr>
        <p:txBody>
          <a:bodyPr wrap="square" rtlCol="0">
            <a:spAutoFit/>
          </a:bodyPr>
          <a:lstStyle/>
          <a:p>
            <a:pPr algn="just"/>
            <a:r>
              <a:rPr lang="en-US" dirty="0">
                <a:solidFill>
                  <a:schemeClr val="accent3"/>
                </a:solidFill>
              </a:rPr>
              <a:t>1.1.2. </a:t>
            </a:r>
            <a:r>
              <a:rPr lang="en-US" dirty="0" err="1">
                <a:solidFill>
                  <a:schemeClr val="accent3"/>
                </a:solidFill>
              </a:rPr>
              <a:t>Phân</a:t>
            </a:r>
            <a:r>
              <a:rPr lang="en-US" dirty="0">
                <a:solidFill>
                  <a:schemeClr val="accent3"/>
                </a:solidFill>
              </a:rPr>
              <a:t> </a:t>
            </a:r>
            <a:r>
              <a:rPr lang="en-US" dirty="0" err="1">
                <a:solidFill>
                  <a:schemeClr val="accent3"/>
                </a:solidFill>
              </a:rPr>
              <a:t>tích</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toán</a:t>
            </a:r>
            <a:endParaRPr lang="en-US" dirty="0">
              <a:solidFill>
                <a:schemeClr val="accent3"/>
              </a:solidFill>
            </a:endParaRPr>
          </a:p>
          <a:p>
            <a:pPr algn="just"/>
            <a:r>
              <a:rPr lang="vi-VN" dirty="0" err="1">
                <a:solidFill>
                  <a:schemeClr val="accent3"/>
                </a:solidFill>
              </a:rPr>
              <a:t>Việc</a:t>
            </a:r>
            <a:r>
              <a:rPr lang="vi-VN" dirty="0">
                <a:solidFill>
                  <a:schemeClr val="accent3"/>
                </a:solidFill>
              </a:rPr>
              <a:t> </a:t>
            </a:r>
            <a:r>
              <a:rPr lang="vi-VN" dirty="0" err="1">
                <a:solidFill>
                  <a:schemeClr val="accent3"/>
                </a:solidFill>
              </a:rPr>
              <a:t>tuyển</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các</a:t>
            </a:r>
            <a:r>
              <a:rPr lang="vi-VN" dirty="0">
                <a:solidFill>
                  <a:schemeClr val="accent3"/>
                </a:solidFill>
              </a:rPr>
              <a:t> </a:t>
            </a:r>
            <a:r>
              <a:rPr lang="vi-VN" dirty="0" err="1">
                <a:solidFill>
                  <a:schemeClr val="accent3"/>
                </a:solidFill>
              </a:rPr>
              <a:t>ứng</a:t>
            </a:r>
            <a:r>
              <a:rPr lang="vi-VN" dirty="0">
                <a:solidFill>
                  <a:schemeClr val="accent3"/>
                </a:solidFill>
              </a:rPr>
              <a:t> viên </a:t>
            </a:r>
            <a:r>
              <a:rPr lang="vi-VN" dirty="0" err="1">
                <a:solidFill>
                  <a:schemeClr val="accent3"/>
                </a:solidFill>
              </a:rPr>
              <a:t>vào</a:t>
            </a:r>
            <a:r>
              <a:rPr lang="vi-VN" dirty="0">
                <a:solidFill>
                  <a:schemeClr val="accent3"/>
                </a:solidFill>
              </a:rPr>
              <a:t> công ty thông qua </a:t>
            </a:r>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 </a:t>
            </a:r>
            <a:r>
              <a:rPr lang="vi-VN" dirty="0" err="1">
                <a:solidFill>
                  <a:schemeClr val="accent3"/>
                </a:solidFill>
              </a:rPr>
              <a:t>tuyển</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trực</a:t>
            </a:r>
            <a:r>
              <a:rPr lang="vi-VN" dirty="0">
                <a:solidFill>
                  <a:schemeClr val="accent3"/>
                </a:solidFill>
              </a:rPr>
              <a:t> </a:t>
            </a:r>
            <a:r>
              <a:rPr lang="vi-VN" dirty="0" err="1">
                <a:solidFill>
                  <a:schemeClr val="accent3"/>
                </a:solidFill>
              </a:rPr>
              <a:t>tuyến</a:t>
            </a:r>
            <a:r>
              <a:rPr lang="vi-VN" dirty="0">
                <a:solidFill>
                  <a:schemeClr val="accent3"/>
                </a:solidFill>
              </a:rPr>
              <a:t> do </a:t>
            </a:r>
            <a:r>
              <a:rPr lang="vi-VN" dirty="0" err="1">
                <a:solidFill>
                  <a:schemeClr val="accent3"/>
                </a:solidFill>
              </a:rPr>
              <a:t>phòng</a:t>
            </a:r>
            <a:r>
              <a:rPr lang="vi-VN" dirty="0">
                <a:solidFill>
                  <a:schemeClr val="accent3"/>
                </a:solidFill>
              </a:rPr>
              <a:t> </a:t>
            </a:r>
            <a:r>
              <a:rPr lang="vi-VN" dirty="0" err="1">
                <a:solidFill>
                  <a:schemeClr val="accent3"/>
                </a:solidFill>
              </a:rPr>
              <a:t>Tổ</a:t>
            </a:r>
            <a:r>
              <a:rPr lang="vi-VN" dirty="0">
                <a:solidFill>
                  <a:schemeClr val="accent3"/>
                </a:solidFill>
              </a:rPr>
              <a:t> </a:t>
            </a:r>
            <a:r>
              <a:rPr lang="vi-VN" dirty="0" err="1">
                <a:solidFill>
                  <a:schemeClr val="accent3"/>
                </a:solidFill>
              </a:rPr>
              <a:t>chức</a:t>
            </a:r>
            <a:r>
              <a:rPr lang="vi-VN" dirty="0">
                <a:solidFill>
                  <a:schemeClr val="accent3"/>
                </a:solidFill>
              </a:rPr>
              <a:t> </a:t>
            </a:r>
            <a:r>
              <a:rPr lang="vi-VN" dirty="0" err="1">
                <a:solidFill>
                  <a:schemeClr val="accent3"/>
                </a:solidFill>
              </a:rPr>
              <a:t>hành</a:t>
            </a:r>
            <a:r>
              <a:rPr lang="vi-VN" dirty="0">
                <a:solidFill>
                  <a:schemeClr val="accent3"/>
                </a:solidFill>
              </a:rPr>
              <a:t> </a:t>
            </a:r>
            <a:r>
              <a:rPr lang="vi-VN" dirty="0" err="1">
                <a:solidFill>
                  <a:schemeClr val="accent3"/>
                </a:solidFill>
              </a:rPr>
              <a:t>chính</a:t>
            </a:r>
            <a:r>
              <a:rPr lang="vi-VN" dirty="0">
                <a:solidFill>
                  <a:schemeClr val="accent3"/>
                </a:solidFill>
              </a:rPr>
              <a:t> </a:t>
            </a:r>
            <a:r>
              <a:rPr lang="vi-VN" dirty="0" err="1">
                <a:solidFill>
                  <a:schemeClr val="accent3"/>
                </a:solidFill>
              </a:rPr>
              <a:t>của</a:t>
            </a:r>
            <a:r>
              <a:rPr lang="vi-VN" dirty="0">
                <a:solidFill>
                  <a:schemeClr val="accent3"/>
                </a:solidFill>
              </a:rPr>
              <a:t> công ty </a:t>
            </a:r>
            <a:r>
              <a:rPr lang="vi-VN" dirty="0" err="1">
                <a:solidFill>
                  <a:schemeClr val="accent3"/>
                </a:solidFill>
              </a:rPr>
              <a:t>đảm</a:t>
            </a:r>
            <a:r>
              <a:rPr lang="vi-VN" dirty="0">
                <a:solidFill>
                  <a:schemeClr val="accent3"/>
                </a:solidFill>
              </a:rPr>
              <a:t> </a:t>
            </a:r>
            <a:r>
              <a:rPr lang="vi-VN" dirty="0" err="1">
                <a:solidFill>
                  <a:schemeClr val="accent3"/>
                </a:solidFill>
              </a:rPr>
              <a:t>nhiệm</a:t>
            </a:r>
            <a:r>
              <a:rPr lang="vi-VN" dirty="0">
                <a:solidFill>
                  <a:schemeClr val="accent3"/>
                </a:solidFill>
              </a:rPr>
              <a:t>. </a:t>
            </a:r>
            <a:endParaRPr lang="en-US" dirty="0">
              <a:solidFill>
                <a:schemeClr val="accent3"/>
              </a:solidFill>
            </a:endParaRPr>
          </a:p>
          <a:p>
            <a:pPr algn="just"/>
            <a:endParaRPr lang="en-US" dirty="0">
              <a:solidFill>
                <a:schemeClr val="accent3"/>
              </a:solidFill>
            </a:endParaRPr>
          </a:p>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thi</a:t>
            </a:r>
            <a:r>
              <a:rPr lang="en-US" dirty="0">
                <a:solidFill>
                  <a:schemeClr val="accent3"/>
                </a:solidFill>
              </a:rPr>
              <a:t> </a:t>
            </a:r>
            <a:r>
              <a:rPr lang="en-US" dirty="0" err="1">
                <a:solidFill>
                  <a:schemeClr val="accent3"/>
                </a:solidFill>
              </a:rPr>
              <a:t>trực</a:t>
            </a:r>
            <a:r>
              <a:rPr lang="en-US" dirty="0">
                <a:solidFill>
                  <a:schemeClr val="accent3"/>
                </a:solidFill>
              </a:rPr>
              <a:t> </a:t>
            </a:r>
            <a:r>
              <a:rPr lang="en-US" dirty="0" err="1">
                <a:solidFill>
                  <a:schemeClr val="accent3"/>
                </a:solidFill>
              </a:rPr>
              <a:t>tuyến</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phép</a:t>
            </a:r>
            <a:r>
              <a:rPr lang="en-US" dirty="0">
                <a:solidFill>
                  <a:schemeClr val="accent3"/>
                </a:solidFill>
              </a:rPr>
              <a:t> </a:t>
            </a:r>
            <a:r>
              <a:rPr lang="en-US" dirty="0" err="1">
                <a:solidFill>
                  <a:schemeClr val="accent3"/>
                </a:solidFill>
              </a:rPr>
              <a:t>bộ</a:t>
            </a:r>
            <a:r>
              <a:rPr lang="en-US" dirty="0">
                <a:solidFill>
                  <a:schemeClr val="accent3"/>
                </a:solidFill>
              </a:rPr>
              <a:t> </a:t>
            </a:r>
            <a:r>
              <a:rPr lang="en-US" dirty="0" err="1">
                <a:solidFill>
                  <a:schemeClr val="accent3"/>
                </a:solidFill>
              </a:rPr>
              <a:t>phận</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của</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công</a:t>
            </a:r>
            <a:r>
              <a:rPr lang="en-US" dirty="0">
                <a:solidFill>
                  <a:schemeClr val="accent3"/>
                </a:solidFill>
              </a:rPr>
              <a:t> ty </a:t>
            </a:r>
            <a:r>
              <a:rPr lang="en-US" dirty="0" err="1">
                <a:solidFill>
                  <a:schemeClr val="accent3"/>
                </a:solidFill>
              </a:rPr>
              <a:t>có</a:t>
            </a:r>
            <a:r>
              <a:rPr lang="en-US" dirty="0">
                <a:solidFill>
                  <a:schemeClr val="accent3"/>
                </a:solidFill>
              </a:rPr>
              <a:t> </a:t>
            </a:r>
            <a:r>
              <a:rPr lang="en-US" dirty="0" err="1">
                <a:solidFill>
                  <a:schemeClr val="accent3"/>
                </a:solidFill>
              </a:rPr>
              <a:t>thể</a:t>
            </a:r>
            <a:r>
              <a:rPr lang="en-US" dirty="0">
                <a:solidFill>
                  <a:schemeClr val="accent3"/>
                </a:solidFill>
              </a:rPr>
              <a:t> </a:t>
            </a:r>
            <a:r>
              <a:rPr lang="en-US" dirty="0" err="1">
                <a:solidFill>
                  <a:schemeClr val="accent3"/>
                </a:solidFill>
              </a:rPr>
              <a:t>kiểm</a:t>
            </a:r>
            <a:r>
              <a:rPr lang="en-US" dirty="0">
                <a:solidFill>
                  <a:schemeClr val="accent3"/>
                </a:solidFill>
              </a:rPr>
              <a:t> </a:t>
            </a:r>
            <a:r>
              <a:rPr lang="en-US" dirty="0" err="1">
                <a:solidFill>
                  <a:schemeClr val="accent3"/>
                </a:solidFill>
              </a:rPr>
              <a:t>tra</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r>
              <a:rPr lang="en-US" dirty="0">
                <a:solidFill>
                  <a:schemeClr val="accent3"/>
                </a:solidFill>
              </a:rPr>
              <a:t> </a:t>
            </a:r>
            <a:r>
              <a:rPr lang="en-US" dirty="0" err="1">
                <a:solidFill>
                  <a:schemeClr val="accent3"/>
                </a:solidFill>
              </a:rPr>
              <a:t>một</a:t>
            </a:r>
            <a:r>
              <a:rPr lang="en-US" dirty="0">
                <a:solidFill>
                  <a:schemeClr val="accent3"/>
                </a:solidFill>
              </a:rPr>
              <a:t> </a:t>
            </a:r>
            <a:r>
              <a:rPr lang="en-US" dirty="0" err="1">
                <a:solidFill>
                  <a:schemeClr val="accent3"/>
                </a:solidFill>
              </a:rPr>
              <a:t>cách</a:t>
            </a:r>
            <a:r>
              <a:rPr lang="en-US" dirty="0">
                <a:solidFill>
                  <a:schemeClr val="accent3"/>
                </a:solidFill>
              </a:rPr>
              <a:t> </a:t>
            </a:r>
            <a:r>
              <a:rPr lang="en-US" dirty="0" err="1">
                <a:solidFill>
                  <a:schemeClr val="accent3"/>
                </a:solidFill>
              </a:rPr>
              <a:t>nhanh</a:t>
            </a:r>
            <a:r>
              <a:rPr lang="en-US" dirty="0">
                <a:solidFill>
                  <a:schemeClr val="accent3"/>
                </a:solidFill>
              </a:rPr>
              <a:t> </a:t>
            </a:r>
            <a:r>
              <a:rPr lang="en-US" dirty="0" err="1">
                <a:solidFill>
                  <a:schemeClr val="accent3"/>
                </a:solidFill>
              </a:rPr>
              <a:t>chóng</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thuận</a:t>
            </a:r>
            <a:r>
              <a:rPr lang="en-US" dirty="0">
                <a:solidFill>
                  <a:schemeClr val="accent3"/>
                </a:solidFill>
              </a:rPr>
              <a:t> </a:t>
            </a:r>
            <a:r>
              <a:rPr lang="en-US" dirty="0" err="1">
                <a:solidFill>
                  <a:schemeClr val="accent3"/>
                </a:solidFill>
              </a:rPr>
              <a:t>tiện</a:t>
            </a:r>
            <a:r>
              <a:rPr lang="en-US" dirty="0">
                <a:solidFill>
                  <a:schemeClr val="accent3"/>
                </a:solidFill>
              </a:rPr>
              <a:t> </a:t>
            </a:r>
            <a:r>
              <a:rPr lang="en-US" dirty="0" err="1">
                <a:solidFill>
                  <a:schemeClr val="accent3"/>
                </a:solidFill>
              </a:rPr>
              <a:t>trước</a:t>
            </a:r>
            <a:r>
              <a:rPr lang="en-US" dirty="0">
                <a:solidFill>
                  <a:schemeClr val="accent3"/>
                </a:solidFill>
              </a:rPr>
              <a:t> </a:t>
            </a:r>
            <a:r>
              <a:rPr lang="en-US" dirty="0" err="1">
                <a:solidFill>
                  <a:schemeClr val="accent3"/>
                </a:solidFill>
              </a:rPr>
              <a:t>khi</a:t>
            </a:r>
            <a:r>
              <a:rPr lang="en-US" dirty="0">
                <a:solidFill>
                  <a:schemeClr val="accent3"/>
                </a:solidFill>
              </a:rPr>
              <a:t> </a:t>
            </a:r>
            <a:r>
              <a:rPr lang="en-US" dirty="0" err="1">
                <a:solidFill>
                  <a:schemeClr val="accent3"/>
                </a:solidFill>
              </a:rPr>
              <a:t>đến</a:t>
            </a:r>
            <a:r>
              <a:rPr lang="en-US" dirty="0">
                <a:solidFill>
                  <a:schemeClr val="accent3"/>
                </a:solidFill>
              </a:rPr>
              <a:t> </a:t>
            </a:r>
            <a:r>
              <a:rPr lang="en-US" dirty="0" err="1">
                <a:solidFill>
                  <a:schemeClr val="accent3"/>
                </a:solidFill>
              </a:rPr>
              <a:t>vòng</a:t>
            </a:r>
            <a:r>
              <a:rPr lang="en-US" dirty="0">
                <a:solidFill>
                  <a:schemeClr val="accent3"/>
                </a:solidFill>
              </a:rPr>
              <a:t> </a:t>
            </a:r>
            <a:r>
              <a:rPr lang="en-US" dirty="0" err="1">
                <a:solidFill>
                  <a:schemeClr val="accent3"/>
                </a:solidFill>
              </a:rPr>
              <a:t>phỏng</a:t>
            </a:r>
            <a:r>
              <a:rPr lang="en-US" dirty="0">
                <a:solidFill>
                  <a:schemeClr val="accent3"/>
                </a:solidFill>
              </a:rPr>
              <a:t> </a:t>
            </a:r>
            <a:r>
              <a:rPr lang="en-US" dirty="0" err="1">
                <a:solidFill>
                  <a:schemeClr val="accent3"/>
                </a:solidFill>
              </a:rPr>
              <a:t>vấn</a:t>
            </a:r>
            <a:r>
              <a:rPr lang="en-US" dirty="0">
                <a:solidFill>
                  <a:schemeClr val="accent3"/>
                </a:solidFill>
              </a:rPr>
              <a:t> </a:t>
            </a:r>
            <a:r>
              <a:rPr lang="en-US" dirty="0" err="1">
                <a:solidFill>
                  <a:schemeClr val="accent3"/>
                </a:solidFill>
              </a:rPr>
              <a:t>tiếp</a:t>
            </a:r>
            <a:r>
              <a:rPr lang="en-US" dirty="0">
                <a:solidFill>
                  <a:schemeClr val="accent3"/>
                </a:solidFill>
              </a:rPr>
              <a:t> </a:t>
            </a:r>
            <a:r>
              <a:rPr lang="en-US" dirty="0" err="1">
                <a:solidFill>
                  <a:schemeClr val="accent3"/>
                </a:solidFill>
              </a:rPr>
              <a:t>theo</a:t>
            </a:r>
            <a:r>
              <a:rPr lang="en-US" dirty="0">
                <a:solidFill>
                  <a:schemeClr val="accent3"/>
                </a:solidFill>
              </a:rPr>
              <a:t> </a:t>
            </a:r>
            <a:r>
              <a:rPr lang="en-US" dirty="0" err="1">
                <a:solidFill>
                  <a:schemeClr val="accent3"/>
                </a:solidFill>
              </a:rPr>
              <a:t>hoặc</a:t>
            </a:r>
            <a:r>
              <a:rPr lang="en-US" dirty="0">
                <a:solidFill>
                  <a:schemeClr val="accent3"/>
                </a:solidFill>
              </a:rPr>
              <a:t> </a:t>
            </a:r>
            <a:r>
              <a:rPr lang="en-US" dirty="0" err="1">
                <a:solidFill>
                  <a:schemeClr val="accent3"/>
                </a:solidFill>
              </a:rPr>
              <a:t>là</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nhận</a:t>
            </a:r>
            <a:r>
              <a:rPr lang="en-US" dirty="0">
                <a:solidFill>
                  <a:schemeClr val="accent3"/>
                </a:solidFill>
              </a:rPr>
              <a:t> </a:t>
            </a:r>
            <a:r>
              <a:rPr lang="en-US" dirty="0" err="1">
                <a:solidFill>
                  <a:schemeClr val="accent3"/>
                </a:solidFill>
              </a:rPr>
              <a:t>làm</a:t>
            </a:r>
            <a:r>
              <a:rPr lang="en-US" dirty="0">
                <a:solidFill>
                  <a:schemeClr val="accent3"/>
                </a:solidFill>
              </a:rPr>
              <a:t> </a:t>
            </a:r>
            <a:r>
              <a:rPr lang="en-US" dirty="0" err="1">
                <a:solidFill>
                  <a:schemeClr val="accent3"/>
                </a:solidFill>
              </a:rPr>
              <a:t>nhân</a:t>
            </a:r>
            <a:r>
              <a:rPr lang="en-US" dirty="0">
                <a:solidFill>
                  <a:schemeClr val="accent3"/>
                </a:solidFill>
              </a:rPr>
              <a:t> </a:t>
            </a:r>
            <a:r>
              <a:rPr lang="en-US" dirty="0" err="1">
                <a:solidFill>
                  <a:schemeClr val="accent3"/>
                </a:solidFill>
              </a:rPr>
              <a:t>viên</a:t>
            </a:r>
            <a:r>
              <a:rPr lang="en-US" dirty="0">
                <a:solidFill>
                  <a:schemeClr val="accent3"/>
                </a:solidFill>
              </a:rPr>
              <a:t> </a:t>
            </a:r>
            <a:r>
              <a:rPr lang="en-US" dirty="0" err="1">
                <a:solidFill>
                  <a:schemeClr val="accent3"/>
                </a:solidFill>
              </a:rPr>
              <a:t>chính</a:t>
            </a:r>
            <a:r>
              <a:rPr lang="en-US" dirty="0">
                <a:solidFill>
                  <a:schemeClr val="accent3"/>
                </a:solidFill>
              </a:rPr>
              <a:t> </a:t>
            </a:r>
            <a:r>
              <a:rPr lang="en-US" dirty="0" err="1">
                <a:solidFill>
                  <a:schemeClr val="accent3"/>
                </a:solidFill>
              </a:rPr>
              <a:t>thức</a:t>
            </a:r>
            <a:r>
              <a:rPr lang="en-US" dirty="0">
                <a:solidFill>
                  <a:schemeClr val="accent3"/>
                </a:solidFill>
              </a:rPr>
              <a:t>.</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down)">
                                      <p:cBhvr>
                                        <p:cTn id="2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90"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10" y="955838"/>
            <a:ext cx="8396876" cy="307777"/>
          </a:xfrm>
          <a:prstGeom prst="rect">
            <a:avLst/>
          </a:prstGeom>
          <a:noFill/>
        </p:spPr>
        <p:txBody>
          <a:bodyPr wrap="square" rtlCol="0">
            <a:spAutoFit/>
          </a:bodyPr>
          <a:lstStyle/>
          <a:p>
            <a:pPr algn="just"/>
            <a:r>
              <a:rPr lang="vi-VN" dirty="0">
                <a:solidFill>
                  <a:schemeClr val="accent3"/>
                </a:solidFill>
              </a:rPr>
              <a:t>4.2.2.</a:t>
            </a:r>
            <a:r>
              <a:rPr lang="en-US" dirty="0">
                <a:solidFill>
                  <a:schemeClr val="accent3"/>
                </a:solidFill>
              </a:rPr>
              <a:t> </a:t>
            </a:r>
            <a:r>
              <a:rPr lang="vi-VN" dirty="0" err="1">
                <a:solidFill>
                  <a:schemeClr val="accent3"/>
                </a:solidFill>
              </a:rPr>
              <a:t>Module</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lý</a:t>
            </a:r>
            <a:r>
              <a:rPr lang="vi-VN" dirty="0">
                <a:solidFill>
                  <a:schemeClr val="accent3"/>
                </a:solidFill>
              </a:rPr>
              <a:t> </a:t>
            </a:r>
            <a:r>
              <a:rPr lang="vi-VN" dirty="0" err="1">
                <a:solidFill>
                  <a:schemeClr val="accent3"/>
                </a:solidFill>
              </a:rPr>
              <a:t>bài</a:t>
            </a:r>
            <a:r>
              <a:rPr lang="vi-VN" dirty="0">
                <a:solidFill>
                  <a:schemeClr val="accent3"/>
                </a:solidFill>
              </a:rPr>
              <a:t> thi</a:t>
            </a:r>
            <a:endParaRPr lang="en-US" dirty="0">
              <a:solidFill>
                <a:schemeClr val="accent3"/>
              </a:solidFill>
            </a:endParaRPr>
          </a:p>
        </p:txBody>
      </p:sp>
      <p:pic>
        <p:nvPicPr>
          <p:cNvPr id="19" name="Picture 18">
            <a:extLst>
              <a:ext uri="{FF2B5EF4-FFF2-40B4-BE49-F238E27FC236}">
                <a16:creationId xmlns:a16="http://schemas.microsoft.com/office/drawing/2014/main" id="{9B87029C-FEA3-4FDA-A4CE-EADC9BFF3CB9}"/>
              </a:ext>
            </a:extLst>
          </p:cNvPr>
          <p:cNvPicPr>
            <a:picLocks noChangeAspect="1"/>
          </p:cNvPicPr>
          <p:nvPr/>
        </p:nvPicPr>
        <p:blipFill>
          <a:blip r:embed="rId3"/>
          <a:stretch>
            <a:fillRect/>
          </a:stretch>
        </p:blipFill>
        <p:spPr>
          <a:xfrm>
            <a:off x="4873225" y="652688"/>
            <a:ext cx="3524207" cy="4275621"/>
          </a:xfrm>
          <a:prstGeom prst="rect">
            <a:avLst/>
          </a:prstGeom>
        </p:spPr>
      </p:pic>
    </p:spTree>
    <p:extLst>
      <p:ext uri="{BB962C8B-B14F-4D97-AF65-F5344CB8AC3E}">
        <p14:creationId xmlns:p14="http://schemas.microsoft.com/office/powerpoint/2010/main" val="3167875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10" y="955838"/>
            <a:ext cx="8396876" cy="307777"/>
          </a:xfrm>
          <a:prstGeom prst="rect">
            <a:avLst/>
          </a:prstGeom>
          <a:noFill/>
        </p:spPr>
        <p:txBody>
          <a:bodyPr wrap="square" rtlCol="0">
            <a:spAutoFit/>
          </a:bodyPr>
          <a:lstStyle/>
          <a:p>
            <a:pPr algn="just"/>
            <a:r>
              <a:rPr lang="vi-VN" dirty="0">
                <a:solidFill>
                  <a:schemeClr val="accent3"/>
                </a:solidFill>
              </a:rPr>
              <a:t>4.2.3.</a:t>
            </a:r>
            <a:r>
              <a:rPr lang="en-US" dirty="0">
                <a:solidFill>
                  <a:schemeClr val="accent3"/>
                </a:solidFill>
              </a:rPr>
              <a:t> </a:t>
            </a:r>
            <a:r>
              <a:rPr lang="vi-VN" dirty="0" err="1">
                <a:solidFill>
                  <a:schemeClr val="accent3"/>
                </a:solidFill>
              </a:rPr>
              <a:t>Module</a:t>
            </a:r>
            <a:r>
              <a:rPr lang="vi-VN" dirty="0">
                <a:solidFill>
                  <a:schemeClr val="accent3"/>
                </a:solidFill>
              </a:rPr>
              <a:t> </a:t>
            </a:r>
            <a:r>
              <a:rPr lang="vi-VN" dirty="0" err="1">
                <a:solidFill>
                  <a:schemeClr val="accent3"/>
                </a:solidFill>
              </a:rPr>
              <a:t>Quản</a:t>
            </a:r>
            <a:r>
              <a:rPr lang="vi-VN" dirty="0">
                <a:solidFill>
                  <a:schemeClr val="accent3"/>
                </a:solidFill>
              </a:rPr>
              <a:t> </a:t>
            </a:r>
            <a:r>
              <a:rPr lang="vi-VN" dirty="0" err="1">
                <a:solidFill>
                  <a:schemeClr val="accent3"/>
                </a:solidFill>
              </a:rPr>
              <a:t>lý</a:t>
            </a:r>
            <a:r>
              <a:rPr lang="vi-VN" dirty="0">
                <a:solidFill>
                  <a:schemeClr val="accent3"/>
                </a:solidFill>
              </a:rPr>
              <a:t> </a:t>
            </a:r>
            <a:r>
              <a:rPr lang="vi-VN" dirty="0" err="1">
                <a:solidFill>
                  <a:schemeClr val="accent3"/>
                </a:solidFill>
              </a:rPr>
              <a:t>ứng</a:t>
            </a:r>
            <a:r>
              <a:rPr lang="vi-VN" dirty="0">
                <a:solidFill>
                  <a:schemeClr val="accent3"/>
                </a:solidFill>
              </a:rPr>
              <a:t> viên</a:t>
            </a:r>
            <a:endParaRPr lang="en-US" dirty="0">
              <a:solidFill>
                <a:schemeClr val="accent3"/>
              </a:solidFill>
            </a:endParaRPr>
          </a:p>
        </p:txBody>
      </p:sp>
      <p:pic>
        <p:nvPicPr>
          <p:cNvPr id="17" name="Picture 16">
            <a:extLst>
              <a:ext uri="{FF2B5EF4-FFF2-40B4-BE49-F238E27FC236}">
                <a16:creationId xmlns:a16="http://schemas.microsoft.com/office/drawing/2014/main" id="{15505712-16D0-4869-A3BD-5CDA4D6F5EC2}"/>
              </a:ext>
            </a:extLst>
          </p:cNvPr>
          <p:cNvPicPr>
            <a:picLocks noChangeAspect="1"/>
          </p:cNvPicPr>
          <p:nvPr/>
        </p:nvPicPr>
        <p:blipFill>
          <a:blip r:embed="rId3"/>
          <a:stretch>
            <a:fillRect/>
          </a:stretch>
        </p:blipFill>
        <p:spPr>
          <a:xfrm>
            <a:off x="4913191" y="671294"/>
            <a:ext cx="3345128" cy="4341940"/>
          </a:xfrm>
          <a:prstGeom prst="rect">
            <a:avLst/>
          </a:prstGeom>
        </p:spPr>
      </p:pic>
    </p:spTree>
    <p:extLst>
      <p:ext uri="{BB962C8B-B14F-4D97-AF65-F5344CB8AC3E}">
        <p14:creationId xmlns:p14="http://schemas.microsoft.com/office/powerpoint/2010/main" val="8319003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10" y="955838"/>
            <a:ext cx="8396876" cy="307777"/>
          </a:xfrm>
          <a:prstGeom prst="rect">
            <a:avLst/>
          </a:prstGeom>
          <a:noFill/>
        </p:spPr>
        <p:txBody>
          <a:bodyPr wrap="square" rtlCol="0">
            <a:spAutoFit/>
          </a:bodyPr>
          <a:lstStyle/>
          <a:p>
            <a:pPr algn="just"/>
            <a:r>
              <a:rPr lang="vi-VN" dirty="0">
                <a:solidFill>
                  <a:schemeClr val="accent3"/>
                </a:solidFill>
              </a:rPr>
              <a:t>4.2.4.</a:t>
            </a:r>
            <a:r>
              <a:rPr lang="en-US" dirty="0">
                <a:solidFill>
                  <a:schemeClr val="accent3"/>
                </a:solidFill>
              </a:rPr>
              <a:t> </a:t>
            </a:r>
            <a:r>
              <a:rPr lang="vi-VN" dirty="0" err="1">
                <a:solidFill>
                  <a:schemeClr val="accent3"/>
                </a:solidFill>
              </a:rPr>
              <a:t>Module</a:t>
            </a:r>
            <a:r>
              <a:rPr lang="vi-VN" dirty="0">
                <a:solidFill>
                  <a:schemeClr val="accent3"/>
                </a:solidFill>
              </a:rPr>
              <a:t> </a:t>
            </a:r>
            <a:r>
              <a:rPr lang="vi-VN" dirty="0" err="1">
                <a:solidFill>
                  <a:schemeClr val="accent3"/>
                </a:solidFill>
              </a:rPr>
              <a:t>Đánh</a:t>
            </a:r>
            <a:r>
              <a:rPr lang="vi-VN" dirty="0">
                <a:solidFill>
                  <a:schemeClr val="accent3"/>
                </a:solidFill>
              </a:rPr>
              <a:t> </a:t>
            </a:r>
            <a:r>
              <a:rPr lang="vi-VN" dirty="0" err="1">
                <a:solidFill>
                  <a:schemeClr val="accent3"/>
                </a:solidFill>
              </a:rPr>
              <a:t>giá</a:t>
            </a:r>
            <a:r>
              <a:rPr lang="vi-VN" dirty="0">
                <a:solidFill>
                  <a:schemeClr val="accent3"/>
                </a:solidFill>
              </a:rPr>
              <a:t> </a:t>
            </a:r>
            <a:r>
              <a:rPr lang="vi-VN" dirty="0" err="1">
                <a:solidFill>
                  <a:schemeClr val="accent3"/>
                </a:solidFill>
              </a:rPr>
              <a:t>ứng</a:t>
            </a:r>
            <a:r>
              <a:rPr lang="vi-VN" dirty="0">
                <a:solidFill>
                  <a:schemeClr val="accent3"/>
                </a:solidFill>
              </a:rPr>
              <a:t> viên</a:t>
            </a:r>
            <a:endParaRPr lang="en-US" dirty="0">
              <a:solidFill>
                <a:schemeClr val="accent3"/>
              </a:solidFill>
            </a:endParaRPr>
          </a:p>
        </p:txBody>
      </p:sp>
      <p:pic>
        <p:nvPicPr>
          <p:cNvPr id="19" name="Picture 18">
            <a:extLst>
              <a:ext uri="{FF2B5EF4-FFF2-40B4-BE49-F238E27FC236}">
                <a16:creationId xmlns:a16="http://schemas.microsoft.com/office/drawing/2014/main" id="{DDC15B5C-7AA9-4A59-A0E1-C10462441113}"/>
              </a:ext>
            </a:extLst>
          </p:cNvPr>
          <p:cNvPicPr>
            <a:picLocks noChangeAspect="1"/>
          </p:cNvPicPr>
          <p:nvPr/>
        </p:nvPicPr>
        <p:blipFill>
          <a:blip r:embed="rId3"/>
          <a:stretch>
            <a:fillRect/>
          </a:stretch>
        </p:blipFill>
        <p:spPr>
          <a:xfrm>
            <a:off x="5345527" y="745739"/>
            <a:ext cx="2887568" cy="3985944"/>
          </a:xfrm>
          <a:prstGeom prst="rect">
            <a:avLst/>
          </a:prstGeom>
        </p:spPr>
      </p:pic>
    </p:spTree>
    <p:extLst>
      <p:ext uri="{BB962C8B-B14F-4D97-AF65-F5344CB8AC3E}">
        <p14:creationId xmlns:p14="http://schemas.microsoft.com/office/powerpoint/2010/main" val="29605596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4.1 THIẾT KẾ CƠ SỞ DỮ LIỆU</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446263" cy="307777"/>
          </a:xfrm>
          <a:prstGeom prst="rect">
            <a:avLst/>
          </a:prstGeom>
          <a:noFill/>
        </p:spPr>
        <p:txBody>
          <a:bodyPr wrap="square" rtlCol="0">
            <a:spAutoFit/>
          </a:bodyPr>
          <a:lstStyle/>
          <a:p>
            <a:pPr algn="just"/>
            <a:r>
              <a:rPr lang="en-US" dirty="0">
                <a:solidFill>
                  <a:schemeClr val="accent3"/>
                </a:solidFill>
              </a:rPr>
              <a:t>4.2.5. Module </a:t>
            </a:r>
            <a:r>
              <a:rPr lang="en-US" dirty="0" err="1">
                <a:solidFill>
                  <a:schemeClr val="accent3"/>
                </a:solidFill>
              </a:rPr>
              <a:t>Làm</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endParaRPr lang="vi-VN" dirty="0">
              <a:solidFill>
                <a:schemeClr val="accent3"/>
              </a:solidFill>
            </a:endParaRPr>
          </a:p>
        </p:txBody>
      </p:sp>
      <p:pic>
        <p:nvPicPr>
          <p:cNvPr id="17" name="Picture 16">
            <a:extLst>
              <a:ext uri="{FF2B5EF4-FFF2-40B4-BE49-F238E27FC236}">
                <a16:creationId xmlns:a16="http://schemas.microsoft.com/office/drawing/2014/main" id="{3E9BDB18-0BB2-4858-BE19-BA935C4E1B62}"/>
              </a:ext>
            </a:extLst>
          </p:cNvPr>
          <p:cNvPicPr>
            <a:picLocks noChangeAspect="1"/>
          </p:cNvPicPr>
          <p:nvPr/>
        </p:nvPicPr>
        <p:blipFill>
          <a:blip r:embed="rId3"/>
          <a:stretch>
            <a:fillRect/>
          </a:stretch>
        </p:blipFill>
        <p:spPr>
          <a:xfrm>
            <a:off x="4650497" y="671294"/>
            <a:ext cx="3582598" cy="4302641"/>
          </a:xfrm>
          <a:prstGeom prst="rect">
            <a:avLst/>
          </a:prstGeom>
        </p:spPr>
      </p:pic>
    </p:spTree>
    <p:extLst>
      <p:ext uri="{BB962C8B-B14F-4D97-AF65-F5344CB8AC3E}">
        <p14:creationId xmlns:p14="http://schemas.microsoft.com/office/powerpoint/2010/main" val="14402356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0" y="591436"/>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446263" cy="523220"/>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câu</a:t>
            </a:r>
            <a:r>
              <a:rPr lang="en-US" dirty="0">
                <a:solidFill>
                  <a:schemeClr val="accent3"/>
                </a:solidFill>
              </a:rPr>
              <a:t> </a:t>
            </a:r>
            <a:r>
              <a:rPr lang="en-US" dirty="0" err="1">
                <a:solidFill>
                  <a:schemeClr val="accent3"/>
                </a:solidFill>
              </a:rPr>
              <a:t>hỏi</a:t>
            </a:r>
            <a:endParaRPr lang="en-US" dirty="0">
              <a:solidFill>
                <a:schemeClr val="accent3"/>
              </a:solidFill>
            </a:endParaRPr>
          </a:p>
          <a:p>
            <a:pPr algn="just"/>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3476927" y="1565766"/>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lớp</a:t>
            </a:r>
            <a:r>
              <a:rPr lang="en-US" dirty="0">
                <a:solidFill>
                  <a:schemeClr val="accent3"/>
                </a:solidFill>
              </a:rPr>
              <a:t> </a:t>
            </a:r>
            <a:r>
              <a:rPr lang="en-US" dirty="0" err="1">
                <a:solidFill>
                  <a:schemeClr val="accent3"/>
                </a:solidFill>
              </a:rPr>
              <a:t>phân</a:t>
            </a:r>
            <a:r>
              <a:rPr lang="en-US" dirty="0">
                <a:solidFill>
                  <a:schemeClr val="accent3"/>
                </a:solidFill>
              </a:rPr>
              <a:t> </a:t>
            </a:r>
            <a:r>
              <a:rPr lang="en-US" dirty="0" err="1">
                <a:solidFill>
                  <a:schemeClr val="accent3"/>
                </a:solidFill>
              </a:rPr>
              <a:t>tích</a:t>
            </a:r>
            <a:endParaRPr lang="en-US" dirty="0">
              <a:solidFill>
                <a:schemeClr val="accent3"/>
              </a:solidFill>
            </a:endParaRPr>
          </a:p>
        </p:txBody>
      </p:sp>
      <p:pic>
        <p:nvPicPr>
          <p:cNvPr id="22" name="Picture 21">
            <a:extLst>
              <a:ext uri="{FF2B5EF4-FFF2-40B4-BE49-F238E27FC236}">
                <a16:creationId xmlns:a16="http://schemas.microsoft.com/office/drawing/2014/main" id="{BE00510F-2B31-4E4B-9A0D-5244B91D0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8122" y="1960691"/>
            <a:ext cx="5567756" cy="2133938"/>
          </a:xfrm>
          <a:prstGeom prst="rect">
            <a:avLst/>
          </a:prstGeom>
          <a:solidFill>
            <a:schemeClr val="accent3"/>
          </a:solidFill>
        </p:spPr>
      </p:pic>
    </p:spTree>
    <p:extLst>
      <p:ext uri="{BB962C8B-B14F-4D97-AF65-F5344CB8AC3E}">
        <p14:creationId xmlns:p14="http://schemas.microsoft.com/office/powerpoint/2010/main" val="2821464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0" y="591436"/>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446263" cy="523220"/>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câu</a:t>
            </a:r>
            <a:r>
              <a:rPr lang="en-US" dirty="0">
                <a:solidFill>
                  <a:schemeClr val="accent3"/>
                </a:solidFill>
              </a:rPr>
              <a:t> </a:t>
            </a:r>
            <a:r>
              <a:rPr lang="en-US" dirty="0" err="1">
                <a:solidFill>
                  <a:schemeClr val="accent3"/>
                </a:solidFill>
              </a:rPr>
              <a:t>hỏi</a:t>
            </a:r>
            <a:endParaRPr lang="en-US" dirty="0">
              <a:solidFill>
                <a:schemeClr val="accent3"/>
              </a:solidFill>
            </a:endParaRPr>
          </a:p>
          <a:p>
            <a:pPr algn="just"/>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2378707" y="2430933"/>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tự</a:t>
            </a:r>
            <a:endParaRPr lang="en-US" dirty="0">
              <a:solidFill>
                <a:schemeClr val="accent3"/>
              </a:solidFill>
            </a:endParaRPr>
          </a:p>
        </p:txBody>
      </p:sp>
      <p:pic>
        <p:nvPicPr>
          <p:cNvPr id="19" name="Picture 18">
            <a:extLst>
              <a:ext uri="{FF2B5EF4-FFF2-40B4-BE49-F238E27FC236}">
                <a16:creationId xmlns:a16="http://schemas.microsoft.com/office/drawing/2014/main" id="{DFED61DE-2DCD-446B-8365-7352EBA9F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070" y="652126"/>
            <a:ext cx="4202955" cy="4390196"/>
          </a:xfrm>
          <a:prstGeom prst="rect">
            <a:avLst/>
          </a:prstGeom>
          <a:solidFill>
            <a:schemeClr val="accent3"/>
          </a:solidFill>
        </p:spPr>
      </p:pic>
    </p:spTree>
    <p:extLst>
      <p:ext uri="{BB962C8B-B14F-4D97-AF65-F5344CB8AC3E}">
        <p14:creationId xmlns:p14="http://schemas.microsoft.com/office/powerpoint/2010/main" val="2173594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0" y="591436"/>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446263" cy="523220"/>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endParaRPr lang="en-US" dirty="0">
              <a:solidFill>
                <a:schemeClr val="accent3"/>
              </a:solidFill>
            </a:endParaRPr>
          </a:p>
          <a:p>
            <a:pPr algn="just"/>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3636007" y="1531561"/>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lớp</a:t>
            </a:r>
            <a:r>
              <a:rPr lang="en-US" dirty="0">
                <a:solidFill>
                  <a:schemeClr val="accent3"/>
                </a:solidFill>
              </a:rPr>
              <a:t> </a:t>
            </a:r>
            <a:r>
              <a:rPr lang="en-US" dirty="0" err="1">
                <a:solidFill>
                  <a:schemeClr val="accent3"/>
                </a:solidFill>
              </a:rPr>
              <a:t>phân</a:t>
            </a:r>
            <a:r>
              <a:rPr lang="en-US" dirty="0">
                <a:solidFill>
                  <a:schemeClr val="accent3"/>
                </a:solidFill>
              </a:rPr>
              <a:t> </a:t>
            </a:r>
            <a:r>
              <a:rPr lang="en-US" dirty="0" err="1">
                <a:solidFill>
                  <a:schemeClr val="accent3"/>
                </a:solidFill>
              </a:rPr>
              <a:t>tích</a:t>
            </a:r>
            <a:endParaRPr lang="en-US" dirty="0">
              <a:solidFill>
                <a:schemeClr val="accent3"/>
              </a:solidFill>
            </a:endParaRPr>
          </a:p>
        </p:txBody>
      </p:sp>
      <p:pic>
        <p:nvPicPr>
          <p:cNvPr id="20" name="Picture 19">
            <a:extLst>
              <a:ext uri="{FF2B5EF4-FFF2-40B4-BE49-F238E27FC236}">
                <a16:creationId xmlns:a16="http://schemas.microsoft.com/office/drawing/2014/main" id="{4B0C8745-06C6-472F-8925-32F519FDC1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6811" y="1981400"/>
            <a:ext cx="5760720" cy="2205355"/>
          </a:xfrm>
          <a:prstGeom prst="rect">
            <a:avLst/>
          </a:prstGeom>
          <a:solidFill>
            <a:schemeClr val="accent3"/>
          </a:solidFill>
        </p:spPr>
      </p:pic>
    </p:spTree>
    <p:extLst>
      <p:ext uri="{BB962C8B-B14F-4D97-AF65-F5344CB8AC3E}">
        <p14:creationId xmlns:p14="http://schemas.microsoft.com/office/powerpoint/2010/main" val="1663623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0" y="591436"/>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446263" cy="523220"/>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endParaRPr lang="en-US" dirty="0">
              <a:solidFill>
                <a:schemeClr val="accent3"/>
              </a:solidFill>
            </a:endParaRPr>
          </a:p>
          <a:p>
            <a:pPr algn="just"/>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2378707" y="2454937"/>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tự</a:t>
            </a:r>
            <a:endParaRPr lang="en-US" dirty="0">
              <a:solidFill>
                <a:schemeClr val="accent3"/>
              </a:solidFill>
            </a:endParaRPr>
          </a:p>
        </p:txBody>
      </p:sp>
      <p:pic>
        <p:nvPicPr>
          <p:cNvPr id="19" name="Picture 18">
            <a:extLst>
              <a:ext uri="{FF2B5EF4-FFF2-40B4-BE49-F238E27FC236}">
                <a16:creationId xmlns:a16="http://schemas.microsoft.com/office/drawing/2014/main" id="{EB4AD972-F676-48AF-B8B0-5D20C87E0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5590" y="630450"/>
            <a:ext cx="3631975" cy="4402249"/>
          </a:xfrm>
          <a:prstGeom prst="rect">
            <a:avLst/>
          </a:prstGeom>
          <a:solidFill>
            <a:schemeClr val="accent3"/>
          </a:solidFill>
        </p:spPr>
      </p:pic>
    </p:spTree>
    <p:extLst>
      <p:ext uri="{BB962C8B-B14F-4D97-AF65-F5344CB8AC3E}">
        <p14:creationId xmlns:p14="http://schemas.microsoft.com/office/powerpoint/2010/main" val="3786739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29549" y="584715"/>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621956" cy="307777"/>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3488950" y="1745325"/>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lớp</a:t>
            </a:r>
            <a:r>
              <a:rPr lang="en-US" dirty="0">
                <a:solidFill>
                  <a:schemeClr val="accent3"/>
                </a:solidFill>
              </a:rPr>
              <a:t> </a:t>
            </a:r>
            <a:r>
              <a:rPr lang="en-US" dirty="0" err="1">
                <a:solidFill>
                  <a:schemeClr val="accent3"/>
                </a:solidFill>
              </a:rPr>
              <a:t>phân</a:t>
            </a:r>
            <a:r>
              <a:rPr lang="en-US" dirty="0">
                <a:solidFill>
                  <a:schemeClr val="accent3"/>
                </a:solidFill>
              </a:rPr>
              <a:t> </a:t>
            </a:r>
            <a:r>
              <a:rPr lang="en-US" dirty="0" err="1">
                <a:solidFill>
                  <a:schemeClr val="accent3"/>
                </a:solidFill>
              </a:rPr>
              <a:t>tích</a:t>
            </a:r>
            <a:endParaRPr lang="en-US" dirty="0">
              <a:solidFill>
                <a:schemeClr val="accent3"/>
              </a:solidFill>
            </a:endParaRPr>
          </a:p>
        </p:txBody>
      </p:sp>
      <p:pic>
        <p:nvPicPr>
          <p:cNvPr id="23" name="Picture 22">
            <a:extLst>
              <a:ext uri="{FF2B5EF4-FFF2-40B4-BE49-F238E27FC236}">
                <a16:creationId xmlns:a16="http://schemas.microsoft.com/office/drawing/2014/main" id="{9DD6E0FF-7393-479D-A254-AD3D541E7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967" y="2170445"/>
            <a:ext cx="5760720" cy="1820545"/>
          </a:xfrm>
          <a:prstGeom prst="rect">
            <a:avLst/>
          </a:prstGeom>
          <a:solidFill>
            <a:schemeClr val="accent3"/>
          </a:solidFill>
        </p:spPr>
      </p:pic>
    </p:spTree>
    <p:extLst>
      <p:ext uri="{BB962C8B-B14F-4D97-AF65-F5344CB8AC3E}">
        <p14:creationId xmlns:p14="http://schemas.microsoft.com/office/powerpoint/2010/main" val="13884377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29549" y="584715"/>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621956" cy="307777"/>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2252840" y="2401898"/>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tự</a:t>
            </a:r>
            <a:endParaRPr lang="en-US" dirty="0">
              <a:solidFill>
                <a:schemeClr val="accent3"/>
              </a:solidFill>
            </a:endParaRPr>
          </a:p>
        </p:txBody>
      </p:sp>
      <p:pic>
        <p:nvPicPr>
          <p:cNvPr id="19" name="Picture 18">
            <a:extLst>
              <a:ext uri="{FF2B5EF4-FFF2-40B4-BE49-F238E27FC236}">
                <a16:creationId xmlns:a16="http://schemas.microsoft.com/office/drawing/2014/main" id="{B8677153-23E5-4A4C-A518-AFA95FAE6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941" y="633319"/>
            <a:ext cx="3735599" cy="4311257"/>
          </a:xfrm>
          <a:prstGeom prst="rect">
            <a:avLst/>
          </a:prstGeom>
          <a:solidFill>
            <a:schemeClr val="accent3"/>
          </a:solidFill>
        </p:spPr>
      </p:pic>
    </p:spTree>
    <p:extLst>
      <p:ext uri="{BB962C8B-B14F-4D97-AF65-F5344CB8AC3E}">
        <p14:creationId xmlns:p14="http://schemas.microsoft.com/office/powerpoint/2010/main" val="1972840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1.2. YÊU CẦU NGHIỆP VỤ</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4175090" cy="4001095"/>
          </a:xfrm>
          <a:prstGeom prst="rect">
            <a:avLst/>
          </a:prstGeom>
          <a:noFill/>
        </p:spPr>
        <p:txBody>
          <a:bodyPr wrap="square" rtlCol="0">
            <a:spAutoFit/>
          </a:bodyPr>
          <a:lstStyle/>
          <a:p>
            <a:pPr algn="just"/>
            <a:r>
              <a:rPr lang="vi-VN" sz="1200" b="1" i="1" dirty="0">
                <a:solidFill>
                  <a:srgbClr val="00B0F0"/>
                </a:solidFill>
                <a:latin typeface="+mn-lt"/>
              </a:rPr>
              <a:t>BR1: Đăng </a:t>
            </a:r>
            <a:r>
              <a:rPr lang="vi-VN" sz="1200" b="1" i="1" dirty="0" err="1">
                <a:solidFill>
                  <a:srgbClr val="00B0F0"/>
                </a:solidFill>
                <a:latin typeface="+mn-lt"/>
              </a:rPr>
              <a:t>nhập</a:t>
            </a:r>
            <a:endParaRPr lang="vi-VN" sz="1200" b="1" i="1" dirty="0">
              <a:solidFill>
                <a:srgbClr val="00B0F0"/>
              </a:solidFill>
              <a:latin typeface="+mn-lt"/>
            </a:endParaRPr>
          </a:p>
          <a:p>
            <a:pPr algn="just"/>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yêu </a:t>
            </a:r>
            <a:r>
              <a:rPr lang="vi-VN" sz="1200" dirty="0" err="1">
                <a:solidFill>
                  <a:schemeClr val="accent3"/>
                </a:solidFill>
              </a:rPr>
              <a:t>cầu</a:t>
            </a:r>
            <a:r>
              <a:rPr lang="vi-VN" sz="1200" dirty="0">
                <a:solidFill>
                  <a:schemeClr val="accent3"/>
                </a:solidFill>
              </a:rPr>
              <a:t> </a:t>
            </a:r>
            <a:r>
              <a:rPr lang="vi-VN" sz="1200" dirty="0" err="1">
                <a:solidFill>
                  <a:schemeClr val="accent3"/>
                </a:solidFill>
              </a:rPr>
              <a:t>tất</a:t>
            </a:r>
            <a:r>
              <a:rPr lang="vi-VN" sz="1200" dirty="0">
                <a:solidFill>
                  <a:schemeClr val="accent3"/>
                </a:solidFill>
              </a:rPr>
              <a:t> </a:t>
            </a:r>
            <a:r>
              <a:rPr lang="vi-VN" sz="1200" dirty="0" err="1">
                <a:solidFill>
                  <a:schemeClr val="accent3"/>
                </a:solidFill>
              </a:rPr>
              <a:t>cả</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tác</a:t>
            </a:r>
            <a:r>
              <a:rPr lang="vi-VN" sz="1200" dirty="0">
                <a:solidFill>
                  <a:schemeClr val="accent3"/>
                </a:solidFill>
              </a:rPr>
              <a:t> nhân tham gia </a:t>
            </a:r>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a:t>
            </a:r>
            <a:r>
              <a:rPr lang="vi-VN" sz="1200" dirty="0" err="1">
                <a:solidFill>
                  <a:schemeClr val="accent3"/>
                </a:solidFill>
              </a:rPr>
              <a:t>phải</a:t>
            </a:r>
            <a:r>
              <a:rPr lang="vi-VN" sz="1200" dirty="0">
                <a:solidFill>
                  <a:schemeClr val="accent3"/>
                </a:solidFill>
              </a:rPr>
              <a:t> đăng </a:t>
            </a:r>
            <a:r>
              <a:rPr lang="vi-VN" sz="1200" dirty="0" err="1">
                <a:solidFill>
                  <a:schemeClr val="accent3"/>
                </a:solidFill>
              </a:rPr>
              <a:t>nhập</a:t>
            </a:r>
            <a:r>
              <a:rPr lang="vi-VN" sz="1200" dirty="0">
                <a:solidFill>
                  <a:schemeClr val="accent3"/>
                </a:solidFill>
              </a:rPr>
              <a:t> </a:t>
            </a:r>
            <a:r>
              <a:rPr lang="vi-VN" sz="1200" dirty="0" err="1">
                <a:solidFill>
                  <a:schemeClr val="accent3"/>
                </a:solidFill>
              </a:rPr>
              <a:t>để</a:t>
            </a:r>
            <a:r>
              <a:rPr lang="vi-VN" sz="1200" dirty="0">
                <a:solidFill>
                  <a:schemeClr val="accent3"/>
                </a:solidFill>
              </a:rPr>
              <a:t> </a:t>
            </a:r>
            <a:r>
              <a:rPr lang="vi-VN" sz="1200" dirty="0" err="1">
                <a:solidFill>
                  <a:schemeClr val="accent3"/>
                </a:solidFill>
              </a:rPr>
              <a:t>có</a:t>
            </a:r>
            <a:r>
              <a:rPr lang="vi-VN" sz="1200" dirty="0">
                <a:solidFill>
                  <a:schemeClr val="accent3"/>
                </a:solidFill>
              </a:rPr>
              <a:t> </a:t>
            </a:r>
            <a:r>
              <a:rPr lang="vi-VN" sz="1200" dirty="0" err="1">
                <a:solidFill>
                  <a:schemeClr val="accent3"/>
                </a:solidFill>
              </a:rPr>
              <a:t>thể</a:t>
            </a:r>
            <a:r>
              <a:rPr lang="vi-VN" sz="1200" dirty="0">
                <a:solidFill>
                  <a:schemeClr val="accent3"/>
                </a:solidFill>
              </a:rPr>
              <a:t>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chức</a:t>
            </a:r>
            <a:r>
              <a:rPr lang="vi-VN" sz="1200" dirty="0">
                <a:solidFill>
                  <a:schemeClr val="accent3"/>
                </a:solidFill>
              </a:rPr>
              <a:t> năng do </a:t>
            </a:r>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cung </a:t>
            </a:r>
            <a:r>
              <a:rPr lang="vi-VN" sz="1200" dirty="0" err="1">
                <a:solidFill>
                  <a:schemeClr val="accent3"/>
                </a:solidFill>
              </a:rPr>
              <a:t>cấp</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BR2: </a:t>
            </a:r>
            <a:r>
              <a:rPr lang="vi-VN" sz="1200" b="1" i="1" dirty="0" err="1">
                <a:solidFill>
                  <a:srgbClr val="00B0F0"/>
                </a:solidFill>
              </a:rPr>
              <a:t>Quản</a:t>
            </a:r>
            <a:r>
              <a:rPr lang="vi-VN" sz="1200" b="1" i="1" dirty="0">
                <a:solidFill>
                  <a:srgbClr val="00B0F0"/>
                </a:solidFill>
              </a:rPr>
              <a:t> </a:t>
            </a:r>
            <a:r>
              <a:rPr lang="vi-VN" sz="1200" b="1" i="1" dirty="0" err="1">
                <a:solidFill>
                  <a:srgbClr val="00B0F0"/>
                </a:solidFill>
              </a:rPr>
              <a:t>lý</a:t>
            </a:r>
            <a:r>
              <a:rPr lang="vi-VN" sz="1200" b="1" i="1" dirty="0">
                <a:solidFill>
                  <a:srgbClr val="00B0F0"/>
                </a:solidFill>
              </a:rPr>
              <a:t> câu </a:t>
            </a:r>
            <a:r>
              <a:rPr lang="vi-VN" sz="1200" b="1" i="1" dirty="0" err="1">
                <a:solidFill>
                  <a:srgbClr val="00B0F0"/>
                </a:solidFill>
              </a:rPr>
              <a:t>hỏi</a:t>
            </a:r>
            <a:endParaRPr lang="vi-VN" sz="1200" b="1" i="1" dirty="0">
              <a:solidFill>
                <a:srgbClr val="00B0F0"/>
              </a:solidFill>
            </a:endParaRPr>
          </a:p>
          <a:p>
            <a:pPr algn="just"/>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thêm, </a:t>
            </a:r>
            <a:r>
              <a:rPr lang="vi-VN" sz="1200" dirty="0" err="1">
                <a:solidFill>
                  <a:schemeClr val="accent3"/>
                </a:solidFill>
              </a:rPr>
              <a:t>sửa</a:t>
            </a:r>
            <a:r>
              <a:rPr lang="vi-VN" sz="1200" dirty="0">
                <a:solidFill>
                  <a:schemeClr val="accent3"/>
                </a:solidFill>
              </a:rPr>
              <a:t>, </a:t>
            </a:r>
            <a:r>
              <a:rPr lang="vi-VN" sz="1200" dirty="0" err="1">
                <a:solidFill>
                  <a:schemeClr val="accent3"/>
                </a:solidFill>
              </a:rPr>
              <a:t>xóa</a:t>
            </a:r>
            <a:r>
              <a:rPr lang="vi-VN" sz="1200" dirty="0">
                <a:solidFill>
                  <a:schemeClr val="accent3"/>
                </a:solidFill>
              </a:rPr>
              <a:t> </a:t>
            </a:r>
            <a:r>
              <a:rPr lang="vi-VN" sz="1200" dirty="0" err="1">
                <a:solidFill>
                  <a:schemeClr val="accent3"/>
                </a:solidFill>
              </a:rPr>
              <a:t>các</a:t>
            </a:r>
            <a:r>
              <a:rPr lang="vi-VN" sz="1200" dirty="0">
                <a:solidFill>
                  <a:schemeClr val="accent3"/>
                </a:solidFill>
              </a:rPr>
              <a:t> câu </a:t>
            </a:r>
            <a:r>
              <a:rPr lang="vi-VN" sz="1200" dirty="0" err="1">
                <a:solidFill>
                  <a:schemeClr val="accent3"/>
                </a:solidFill>
              </a:rPr>
              <a:t>hỏi</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BR3: </a:t>
            </a:r>
            <a:r>
              <a:rPr lang="vi-VN" sz="1200" b="1" i="1" dirty="0" err="1">
                <a:solidFill>
                  <a:srgbClr val="00B0F0"/>
                </a:solidFill>
              </a:rPr>
              <a:t>Quản</a:t>
            </a:r>
            <a:r>
              <a:rPr lang="vi-VN" sz="1200" b="1" i="1" dirty="0">
                <a:solidFill>
                  <a:srgbClr val="00B0F0"/>
                </a:solidFill>
              </a:rPr>
              <a:t> </a:t>
            </a:r>
            <a:r>
              <a:rPr lang="vi-VN" sz="1200" b="1" i="1" dirty="0" err="1">
                <a:solidFill>
                  <a:srgbClr val="00B0F0"/>
                </a:solidFill>
              </a:rPr>
              <a:t>lý</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a:t>
            </a:r>
          </a:p>
          <a:p>
            <a:pPr algn="just"/>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tạo</a:t>
            </a:r>
            <a:r>
              <a:rPr lang="vi-VN" sz="1200" dirty="0">
                <a:solidFill>
                  <a:schemeClr val="accent3"/>
                </a:solidFill>
              </a:rPr>
              <a:t> </a:t>
            </a:r>
            <a:r>
              <a:rPr lang="vi-VN" sz="1200" dirty="0" err="1">
                <a:solidFill>
                  <a:schemeClr val="accent3"/>
                </a:solidFill>
              </a:rPr>
              <a:t>mới</a:t>
            </a:r>
            <a:r>
              <a:rPr lang="vi-VN" sz="1200" dirty="0">
                <a:solidFill>
                  <a:schemeClr val="accent3"/>
                </a:solidFill>
              </a:rPr>
              <a:t>, </a:t>
            </a:r>
            <a:r>
              <a:rPr lang="vi-VN" sz="1200" dirty="0" err="1">
                <a:solidFill>
                  <a:schemeClr val="accent3"/>
                </a:solidFill>
              </a:rPr>
              <a:t>sửa</a:t>
            </a:r>
            <a:r>
              <a:rPr lang="vi-VN" sz="1200" dirty="0">
                <a:solidFill>
                  <a:schemeClr val="accent3"/>
                </a:solidFill>
              </a:rPr>
              <a:t>, </a:t>
            </a:r>
            <a:r>
              <a:rPr lang="vi-VN" sz="1200" dirty="0" err="1">
                <a:solidFill>
                  <a:schemeClr val="accent3"/>
                </a:solidFill>
              </a:rPr>
              <a:t>xóa</a:t>
            </a:r>
            <a:r>
              <a:rPr lang="vi-VN" sz="1200" dirty="0">
                <a:solidFill>
                  <a:schemeClr val="accent3"/>
                </a:solidFill>
              </a:rPr>
              <a:t> </a:t>
            </a:r>
            <a:r>
              <a:rPr lang="vi-VN" sz="1200" dirty="0" err="1">
                <a:solidFill>
                  <a:schemeClr val="accent3"/>
                </a:solidFill>
              </a:rPr>
              <a:t>bài</a:t>
            </a:r>
            <a:r>
              <a:rPr lang="vi-VN" sz="1200" dirty="0">
                <a:solidFill>
                  <a:schemeClr val="accent3"/>
                </a:solidFill>
              </a:rPr>
              <a:t> thi sau khi </a:t>
            </a:r>
            <a:r>
              <a:rPr lang="vi-VN" sz="1200" dirty="0" err="1">
                <a:solidFill>
                  <a:schemeClr val="accent3"/>
                </a:solidFill>
              </a:rPr>
              <a:t>đã</a:t>
            </a:r>
            <a:r>
              <a:rPr lang="vi-VN" sz="1200" dirty="0">
                <a:solidFill>
                  <a:schemeClr val="accent3"/>
                </a:solidFill>
              </a:rPr>
              <a:t> </a:t>
            </a:r>
            <a:r>
              <a:rPr lang="vi-VN" sz="1200" dirty="0" err="1">
                <a:solidFill>
                  <a:schemeClr val="accent3"/>
                </a:solidFill>
              </a:rPr>
              <a:t>hoàn</a:t>
            </a:r>
            <a:r>
              <a:rPr lang="vi-VN" sz="1200" dirty="0">
                <a:solidFill>
                  <a:schemeClr val="accent3"/>
                </a:solidFill>
              </a:rPr>
              <a:t> </a:t>
            </a:r>
            <a:r>
              <a:rPr lang="vi-VN" sz="1200" dirty="0" err="1">
                <a:solidFill>
                  <a:schemeClr val="accent3"/>
                </a:solidFill>
              </a:rPr>
              <a:t>thành</a:t>
            </a:r>
            <a:r>
              <a:rPr lang="vi-VN" sz="1200" dirty="0">
                <a:solidFill>
                  <a:schemeClr val="accent3"/>
                </a:solidFill>
              </a:rPr>
              <a:t> </a:t>
            </a:r>
            <a:r>
              <a:rPr lang="vi-VN" sz="1200" dirty="0" err="1">
                <a:solidFill>
                  <a:schemeClr val="accent3"/>
                </a:solidFill>
              </a:rPr>
              <a:t>việc</a:t>
            </a:r>
            <a:r>
              <a:rPr lang="vi-VN" sz="1200" dirty="0">
                <a:solidFill>
                  <a:schemeClr val="accent3"/>
                </a:solidFill>
              </a:rPr>
              <a:t> </a:t>
            </a:r>
            <a:r>
              <a:rPr lang="vi-VN" sz="1200" dirty="0" err="1">
                <a:solidFill>
                  <a:schemeClr val="accent3"/>
                </a:solidFill>
              </a:rPr>
              <a:t>tạo</a:t>
            </a:r>
            <a:r>
              <a:rPr lang="vi-VN" sz="1200" dirty="0">
                <a:solidFill>
                  <a:schemeClr val="accent3"/>
                </a:solidFill>
              </a:rPr>
              <a:t> </a:t>
            </a:r>
            <a:r>
              <a:rPr lang="vi-VN" sz="1200" dirty="0" err="1">
                <a:solidFill>
                  <a:schemeClr val="accent3"/>
                </a:solidFill>
              </a:rPr>
              <a:t>các</a:t>
            </a:r>
            <a:r>
              <a:rPr lang="vi-VN" sz="1200" dirty="0">
                <a:solidFill>
                  <a:schemeClr val="accent3"/>
                </a:solidFill>
              </a:rPr>
              <a:t> câu </a:t>
            </a:r>
            <a:r>
              <a:rPr lang="vi-VN" sz="1200" dirty="0" err="1">
                <a:solidFill>
                  <a:schemeClr val="accent3"/>
                </a:solidFill>
              </a:rPr>
              <a:t>hỏi</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BR4: Xem chi </a:t>
            </a:r>
            <a:r>
              <a:rPr lang="vi-VN" sz="1200" b="1" i="1" dirty="0" err="1">
                <a:solidFill>
                  <a:srgbClr val="00B0F0"/>
                </a:solidFill>
              </a:rPr>
              <a:t>tiết</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a:t>
            </a:r>
          </a:p>
          <a:p>
            <a:pPr algn="just"/>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xem thông tin chi </a:t>
            </a:r>
            <a:r>
              <a:rPr lang="vi-VN" sz="1200" dirty="0" err="1">
                <a:solidFill>
                  <a:schemeClr val="accent3"/>
                </a:solidFill>
              </a:rPr>
              <a:t>tiết</a:t>
            </a:r>
            <a:r>
              <a:rPr lang="vi-VN" sz="1200" dirty="0">
                <a:solidFill>
                  <a:schemeClr val="accent3"/>
                </a:solidFill>
              </a:rPr>
              <a:t> </a:t>
            </a:r>
            <a:r>
              <a:rPr lang="vi-VN" sz="1200" dirty="0" err="1">
                <a:solidFill>
                  <a:schemeClr val="accent3"/>
                </a:solidFill>
              </a:rPr>
              <a:t>của</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bài</a:t>
            </a:r>
            <a:r>
              <a:rPr lang="vi-VN" sz="1200" dirty="0">
                <a:solidFill>
                  <a:schemeClr val="accent3"/>
                </a:solidFill>
              </a:rPr>
              <a:t> thi </a:t>
            </a:r>
            <a:r>
              <a:rPr lang="vi-VN" sz="1200" dirty="0" err="1">
                <a:solidFill>
                  <a:schemeClr val="accent3"/>
                </a:solidFill>
              </a:rPr>
              <a:t>vừa</a:t>
            </a:r>
            <a:r>
              <a:rPr lang="vi-VN" sz="1200" dirty="0">
                <a:solidFill>
                  <a:schemeClr val="accent3"/>
                </a:solidFill>
              </a:rPr>
              <a:t> </a:t>
            </a:r>
            <a:r>
              <a:rPr lang="vi-VN" sz="1200" dirty="0" err="1">
                <a:solidFill>
                  <a:schemeClr val="accent3"/>
                </a:solidFill>
              </a:rPr>
              <a:t>được</a:t>
            </a:r>
            <a:r>
              <a:rPr lang="vi-VN" sz="1200" dirty="0">
                <a:solidFill>
                  <a:schemeClr val="accent3"/>
                </a:solidFill>
              </a:rPr>
              <a:t> </a:t>
            </a:r>
            <a:r>
              <a:rPr lang="vi-VN" sz="1200" dirty="0" err="1">
                <a:solidFill>
                  <a:schemeClr val="accent3"/>
                </a:solidFill>
              </a:rPr>
              <a:t>tạo</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BR5: </a:t>
            </a:r>
            <a:r>
              <a:rPr lang="vi-VN" sz="1200" b="1" i="1" dirty="0" err="1">
                <a:solidFill>
                  <a:srgbClr val="00B0F0"/>
                </a:solidFill>
              </a:rPr>
              <a:t>Quản</a:t>
            </a:r>
            <a:r>
              <a:rPr lang="vi-VN" sz="1200" b="1" i="1" dirty="0">
                <a:solidFill>
                  <a:srgbClr val="00B0F0"/>
                </a:solidFill>
              </a:rPr>
              <a:t> </a:t>
            </a:r>
            <a:r>
              <a:rPr lang="vi-VN" sz="1200" b="1" i="1" dirty="0" err="1">
                <a:solidFill>
                  <a:srgbClr val="00B0F0"/>
                </a:solidFill>
              </a:rPr>
              <a:t>lý</a:t>
            </a:r>
            <a:r>
              <a:rPr lang="vi-VN" sz="1200" b="1" i="1" dirty="0">
                <a:solidFill>
                  <a:srgbClr val="00B0F0"/>
                </a:solidFill>
              </a:rPr>
              <a:t> </a:t>
            </a:r>
            <a:r>
              <a:rPr lang="vi-VN" sz="1200" b="1" i="1" dirty="0" err="1">
                <a:solidFill>
                  <a:srgbClr val="00B0F0"/>
                </a:solidFill>
              </a:rPr>
              <a:t>ứng</a:t>
            </a:r>
            <a:r>
              <a:rPr lang="vi-VN" sz="1200" b="1" i="1" dirty="0">
                <a:solidFill>
                  <a:srgbClr val="00B0F0"/>
                </a:solidFill>
              </a:rPr>
              <a:t> viên</a:t>
            </a:r>
          </a:p>
          <a:p>
            <a:pPr algn="just"/>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thêm </a:t>
            </a:r>
            <a:r>
              <a:rPr lang="vi-VN" sz="1200" dirty="0" err="1">
                <a:solidFill>
                  <a:schemeClr val="accent3"/>
                </a:solidFill>
              </a:rPr>
              <a:t>mới</a:t>
            </a:r>
            <a:r>
              <a:rPr lang="vi-VN" sz="1200" dirty="0">
                <a:solidFill>
                  <a:schemeClr val="accent3"/>
                </a:solidFill>
              </a:rPr>
              <a:t>, </a:t>
            </a:r>
            <a:r>
              <a:rPr lang="vi-VN" sz="1200" dirty="0" err="1">
                <a:solidFill>
                  <a:schemeClr val="accent3"/>
                </a:solidFill>
              </a:rPr>
              <a:t>sửa</a:t>
            </a:r>
            <a:r>
              <a:rPr lang="vi-VN" sz="1200" dirty="0">
                <a:solidFill>
                  <a:schemeClr val="accent3"/>
                </a:solidFill>
              </a:rPr>
              <a:t>, </a:t>
            </a:r>
            <a:r>
              <a:rPr lang="vi-VN" sz="1200" dirty="0" err="1">
                <a:solidFill>
                  <a:schemeClr val="accent3"/>
                </a:solidFill>
              </a:rPr>
              <a:t>xóa</a:t>
            </a:r>
            <a:r>
              <a:rPr lang="vi-VN" sz="1200" dirty="0">
                <a:solidFill>
                  <a:schemeClr val="accent3"/>
                </a:solidFill>
              </a:rPr>
              <a:t> thông tin </a:t>
            </a:r>
            <a:r>
              <a:rPr lang="vi-VN" sz="1200" dirty="0" err="1">
                <a:solidFill>
                  <a:schemeClr val="accent3"/>
                </a:solidFill>
              </a:rPr>
              <a:t>của</a:t>
            </a:r>
            <a:r>
              <a:rPr lang="vi-VN" sz="1200" dirty="0">
                <a:solidFill>
                  <a:schemeClr val="accent3"/>
                </a:solidFill>
              </a:rPr>
              <a:t> </a:t>
            </a:r>
            <a:r>
              <a:rPr lang="vi-VN" sz="1200" dirty="0" err="1">
                <a:solidFill>
                  <a:schemeClr val="accent3"/>
                </a:solidFill>
              </a:rPr>
              <a:t>ứng</a:t>
            </a:r>
            <a:r>
              <a:rPr lang="vi-VN" sz="1200" dirty="0">
                <a:solidFill>
                  <a:schemeClr val="accent3"/>
                </a:solidFill>
              </a:rPr>
              <a:t> viên </a:t>
            </a:r>
            <a:r>
              <a:rPr lang="vi-VN" sz="1200" dirty="0" err="1">
                <a:solidFill>
                  <a:schemeClr val="accent3"/>
                </a:solidFill>
              </a:rPr>
              <a:t>ứng</a:t>
            </a:r>
            <a:r>
              <a:rPr lang="vi-VN" sz="1200" dirty="0">
                <a:solidFill>
                  <a:schemeClr val="accent3"/>
                </a:solidFill>
              </a:rPr>
              <a:t> </a:t>
            </a:r>
            <a:r>
              <a:rPr lang="vi-VN" sz="1200" dirty="0" err="1">
                <a:solidFill>
                  <a:schemeClr val="accent3"/>
                </a:solidFill>
              </a:rPr>
              <a:t>tuyển</a:t>
            </a:r>
            <a:r>
              <a:rPr lang="vi-VN" sz="1200" dirty="0">
                <a:solidFill>
                  <a:schemeClr val="accent3"/>
                </a:solidFill>
              </a:rPr>
              <a:t> </a:t>
            </a:r>
            <a:r>
              <a:rPr lang="vi-VN" sz="1200" dirty="0" err="1">
                <a:solidFill>
                  <a:schemeClr val="accent3"/>
                </a:solidFill>
              </a:rPr>
              <a:t>vào</a:t>
            </a:r>
            <a:r>
              <a:rPr lang="vi-VN" sz="1200" dirty="0">
                <a:solidFill>
                  <a:schemeClr val="accent3"/>
                </a:solidFill>
              </a:rPr>
              <a:t> công ty.</a:t>
            </a:r>
          </a:p>
          <a:p>
            <a:pPr algn="just"/>
            <a:endParaRPr lang="en-US" dirty="0"/>
          </a:p>
        </p:txBody>
      </p:sp>
      <p:sp>
        <p:nvSpPr>
          <p:cNvPr id="22" name="TextBox 21">
            <a:extLst>
              <a:ext uri="{FF2B5EF4-FFF2-40B4-BE49-F238E27FC236}">
                <a16:creationId xmlns:a16="http://schemas.microsoft.com/office/drawing/2014/main" id="{32191FF1-8CD2-4A3E-9A01-9B401FC4A585}"/>
              </a:ext>
            </a:extLst>
          </p:cNvPr>
          <p:cNvSpPr txBox="1"/>
          <p:nvPr/>
        </p:nvSpPr>
        <p:spPr>
          <a:xfrm>
            <a:off x="4572000" y="1025310"/>
            <a:ext cx="4175090" cy="3816429"/>
          </a:xfrm>
          <a:prstGeom prst="rect">
            <a:avLst/>
          </a:prstGeom>
          <a:noFill/>
        </p:spPr>
        <p:txBody>
          <a:bodyPr wrap="square" rtlCol="0">
            <a:spAutoFit/>
          </a:bodyPr>
          <a:lstStyle/>
          <a:p>
            <a:pPr algn="just"/>
            <a:r>
              <a:rPr lang="vi-VN" sz="1200" b="1" i="1" dirty="0">
                <a:solidFill>
                  <a:srgbClr val="00B0F0"/>
                </a:solidFill>
              </a:rPr>
              <a:t>BR6: </a:t>
            </a:r>
            <a:r>
              <a:rPr lang="vi-VN" sz="1200" b="1" i="1" dirty="0" err="1">
                <a:solidFill>
                  <a:srgbClr val="00B0F0"/>
                </a:solidFill>
              </a:rPr>
              <a:t>Chọn</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a:t>
            </a:r>
          </a:p>
          <a:p>
            <a:pPr algn="just"/>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chọn</a:t>
            </a:r>
            <a:r>
              <a:rPr lang="vi-VN" sz="1200" dirty="0">
                <a:solidFill>
                  <a:schemeClr val="accent3"/>
                </a:solidFill>
              </a:rPr>
              <a:t> </a:t>
            </a:r>
            <a:r>
              <a:rPr lang="vi-VN" sz="1200" dirty="0" err="1">
                <a:solidFill>
                  <a:schemeClr val="accent3"/>
                </a:solidFill>
              </a:rPr>
              <a:t>bài</a:t>
            </a:r>
            <a:r>
              <a:rPr lang="vi-VN" sz="1200" dirty="0">
                <a:solidFill>
                  <a:schemeClr val="accent3"/>
                </a:solidFill>
              </a:rPr>
              <a:t> thi </a:t>
            </a:r>
            <a:r>
              <a:rPr lang="vi-VN" sz="1200" dirty="0" err="1">
                <a:solidFill>
                  <a:schemeClr val="accent3"/>
                </a:solidFill>
              </a:rPr>
              <a:t>phù</a:t>
            </a:r>
            <a:r>
              <a:rPr lang="vi-VN" sz="1200" dirty="0">
                <a:solidFill>
                  <a:schemeClr val="accent3"/>
                </a:solidFill>
              </a:rPr>
              <a:t> </a:t>
            </a:r>
            <a:r>
              <a:rPr lang="vi-VN" sz="1200" dirty="0" err="1">
                <a:solidFill>
                  <a:schemeClr val="accent3"/>
                </a:solidFill>
              </a:rPr>
              <a:t>hợp</a:t>
            </a:r>
            <a:r>
              <a:rPr lang="vi-VN" sz="1200" dirty="0">
                <a:solidFill>
                  <a:schemeClr val="accent3"/>
                </a:solidFill>
              </a:rPr>
              <a:t> cho </a:t>
            </a:r>
            <a:r>
              <a:rPr lang="vi-VN" sz="1200" dirty="0" err="1">
                <a:solidFill>
                  <a:schemeClr val="accent3"/>
                </a:solidFill>
              </a:rPr>
              <a:t>ứng</a:t>
            </a:r>
            <a:r>
              <a:rPr lang="vi-VN" sz="1200" dirty="0">
                <a:solidFill>
                  <a:schemeClr val="accent3"/>
                </a:solidFill>
              </a:rPr>
              <a:t> viên.</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BR7: </a:t>
            </a:r>
            <a:r>
              <a:rPr lang="vi-VN" sz="1200" b="1" i="1" dirty="0" err="1">
                <a:solidFill>
                  <a:srgbClr val="00B0F0"/>
                </a:solidFill>
              </a:rPr>
              <a:t>Gửi</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 cho </a:t>
            </a:r>
            <a:r>
              <a:rPr lang="vi-VN" sz="1200" b="1" i="1" dirty="0" err="1">
                <a:solidFill>
                  <a:srgbClr val="00B0F0"/>
                </a:solidFill>
              </a:rPr>
              <a:t>ứng</a:t>
            </a:r>
            <a:r>
              <a:rPr lang="vi-VN" sz="1200" b="1" i="1" dirty="0">
                <a:solidFill>
                  <a:srgbClr val="00B0F0"/>
                </a:solidFill>
              </a:rPr>
              <a:t> viên</a:t>
            </a:r>
          </a:p>
          <a:p>
            <a:pPr algn="just"/>
            <a:r>
              <a:rPr lang="vi-VN" sz="1200" dirty="0" err="1">
                <a:solidFill>
                  <a:schemeClr val="accent3"/>
                </a:solidFill>
              </a:rPr>
              <a:t>Chức</a:t>
            </a:r>
            <a:r>
              <a:rPr lang="vi-VN" sz="1200" dirty="0">
                <a:solidFill>
                  <a:schemeClr val="accent3"/>
                </a:solidFill>
              </a:rPr>
              <a:t> năng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gửi</a:t>
            </a:r>
            <a:r>
              <a:rPr lang="vi-VN" sz="1200" dirty="0">
                <a:solidFill>
                  <a:schemeClr val="accent3"/>
                </a:solidFill>
              </a:rPr>
              <a:t> thông tin </a:t>
            </a:r>
            <a:r>
              <a:rPr lang="vi-VN" sz="1200" dirty="0" err="1">
                <a:solidFill>
                  <a:schemeClr val="accent3"/>
                </a:solidFill>
              </a:rPr>
              <a:t>bài</a:t>
            </a:r>
            <a:r>
              <a:rPr lang="vi-VN" sz="1200" dirty="0">
                <a:solidFill>
                  <a:schemeClr val="accent3"/>
                </a:solidFill>
              </a:rPr>
              <a:t> thi </a:t>
            </a:r>
            <a:r>
              <a:rPr lang="vi-VN" sz="1200" dirty="0" err="1">
                <a:solidFill>
                  <a:schemeClr val="accent3"/>
                </a:solidFill>
              </a:rPr>
              <a:t>đã</a:t>
            </a:r>
            <a:r>
              <a:rPr lang="vi-VN" sz="1200" dirty="0">
                <a:solidFill>
                  <a:schemeClr val="accent3"/>
                </a:solidFill>
              </a:rPr>
              <a:t> </a:t>
            </a:r>
            <a:r>
              <a:rPr lang="vi-VN" sz="1200" dirty="0" err="1">
                <a:solidFill>
                  <a:schemeClr val="accent3"/>
                </a:solidFill>
              </a:rPr>
              <a:t>chọn</a:t>
            </a:r>
            <a:r>
              <a:rPr lang="vi-VN" sz="1200" dirty="0">
                <a:solidFill>
                  <a:schemeClr val="accent3"/>
                </a:solidFill>
              </a:rPr>
              <a:t> cho </a:t>
            </a:r>
            <a:r>
              <a:rPr lang="vi-VN" sz="1200" dirty="0" err="1">
                <a:solidFill>
                  <a:schemeClr val="accent3"/>
                </a:solidFill>
              </a:rPr>
              <a:t>ứng</a:t>
            </a:r>
            <a:r>
              <a:rPr lang="vi-VN" sz="1200" dirty="0">
                <a:solidFill>
                  <a:schemeClr val="accent3"/>
                </a:solidFill>
              </a:rPr>
              <a:t> viên thông qua </a:t>
            </a:r>
            <a:r>
              <a:rPr lang="vi-VN" sz="1200" dirty="0" err="1">
                <a:solidFill>
                  <a:schemeClr val="accent3"/>
                </a:solidFill>
              </a:rPr>
              <a:t>email</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BR8: </a:t>
            </a:r>
            <a:r>
              <a:rPr lang="vi-VN" sz="1200" b="1" i="1" dirty="0" err="1">
                <a:solidFill>
                  <a:srgbClr val="00B0F0"/>
                </a:solidFill>
              </a:rPr>
              <a:t>Làm</a:t>
            </a:r>
            <a:r>
              <a:rPr lang="vi-VN" sz="1200" b="1" i="1" dirty="0">
                <a:solidFill>
                  <a:srgbClr val="00B0F0"/>
                </a:solidFill>
              </a:rPr>
              <a:t> </a:t>
            </a:r>
            <a:r>
              <a:rPr lang="vi-VN" sz="1200" b="1" i="1" dirty="0" err="1">
                <a:solidFill>
                  <a:srgbClr val="00B0F0"/>
                </a:solidFill>
              </a:rPr>
              <a:t>bài</a:t>
            </a:r>
            <a:r>
              <a:rPr lang="vi-VN" sz="1200" b="1" i="1" dirty="0">
                <a:solidFill>
                  <a:srgbClr val="00B0F0"/>
                </a:solidFill>
              </a:rPr>
              <a:t> thi</a:t>
            </a:r>
          </a:p>
          <a:p>
            <a:pPr algn="just"/>
            <a:r>
              <a:rPr lang="vi-VN" sz="1200" dirty="0" err="1">
                <a:solidFill>
                  <a:schemeClr val="accent3"/>
                </a:solidFill>
              </a:rPr>
              <a:t>Chức</a:t>
            </a:r>
            <a:r>
              <a:rPr lang="vi-VN" sz="1200" dirty="0">
                <a:solidFill>
                  <a:schemeClr val="accent3"/>
                </a:solidFill>
              </a:rPr>
              <a:t> năng </a:t>
            </a:r>
            <a:r>
              <a:rPr lang="vi-VN" sz="1200" dirty="0" err="1">
                <a:solidFill>
                  <a:schemeClr val="accent3"/>
                </a:solidFill>
              </a:rPr>
              <a:t>này</a:t>
            </a:r>
            <a:r>
              <a:rPr lang="vi-VN" sz="1200" dirty="0">
                <a:solidFill>
                  <a:schemeClr val="accent3"/>
                </a:solidFill>
              </a:rPr>
              <a:t> 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ứng</a:t>
            </a:r>
            <a:r>
              <a:rPr lang="vi-VN" sz="1200" dirty="0">
                <a:solidFill>
                  <a:schemeClr val="accent3"/>
                </a:solidFill>
              </a:rPr>
              <a:t> viên </a:t>
            </a:r>
            <a:r>
              <a:rPr lang="vi-VN" sz="1200" dirty="0" err="1">
                <a:solidFill>
                  <a:schemeClr val="accent3"/>
                </a:solidFill>
              </a:rPr>
              <a:t>thực</a:t>
            </a:r>
            <a:r>
              <a:rPr lang="vi-VN" sz="1200" dirty="0">
                <a:solidFill>
                  <a:schemeClr val="accent3"/>
                </a:solidFill>
              </a:rPr>
              <a:t> </a:t>
            </a:r>
            <a:r>
              <a:rPr lang="vi-VN" sz="1200" dirty="0" err="1">
                <a:solidFill>
                  <a:schemeClr val="accent3"/>
                </a:solidFill>
              </a:rPr>
              <a:t>hiện</a:t>
            </a:r>
            <a:r>
              <a:rPr lang="vi-VN" sz="1200" dirty="0">
                <a:solidFill>
                  <a:schemeClr val="accent3"/>
                </a:solidFill>
              </a:rPr>
              <a:t> </a:t>
            </a:r>
            <a:r>
              <a:rPr lang="vi-VN" sz="1200" dirty="0" err="1">
                <a:solidFill>
                  <a:schemeClr val="accent3"/>
                </a:solidFill>
              </a:rPr>
              <a:t>việc</a:t>
            </a:r>
            <a:r>
              <a:rPr lang="vi-VN" sz="1200" dirty="0">
                <a:solidFill>
                  <a:schemeClr val="accent3"/>
                </a:solidFill>
              </a:rPr>
              <a:t> </a:t>
            </a:r>
            <a:r>
              <a:rPr lang="vi-VN" sz="1200" dirty="0" err="1">
                <a:solidFill>
                  <a:schemeClr val="accent3"/>
                </a:solidFill>
              </a:rPr>
              <a:t>làm</a:t>
            </a:r>
            <a:r>
              <a:rPr lang="vi-VN" sz="1200" dirty="0">
                <a:solidFill>
                  <a:schemeClr val="accent3"/>
                </a:solidFill>
              </a:rPr>
              <a:t> </a:t>
            </a:r>
            <a:r>
              <a:rPr lang="vi-VN" sz="1200" dirty="0" err="1">
                <a:solidFill>
                  <a:schemeClr val="accent3"/>
                </a:solidFill>
              </a:rPr>
              <a:t>bài</a:t>
            </a:r>
            <a:r>
              <a:rPr lang="vi-VN" sz="1200" dirty="0">
                <a:solidFill>
                  <a:schemeClr val="accent3"/>
                </a:solidFill>
              </a:rPr>
              <a:t> thi trên </a:t>
            </a:r>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BR9: </a:t>
            </a:r>
            <a:r>
              <a:rPr lang="vi-VN" sz="1200" b="1" i="1" dirty="0" err="1">
                <a:solidFill>
                  <a:srgbClr val="00B0F0"/>
                </a:solidFill>
              </a:rPr>
              <a:t>Đánh</a:t>
            </a:r>
            <a:r>
              <a:rPr lang="vi-VN" sz="1200" b="1" i="1" dirty="0">
                <a:solidFill>
                  <a:srgbClr val="00B0F0"/>
                </a:solidFill>
              </a:rPr>
              <a:t> </a:t>
            </a:r>
            <a:r>
              <a:rPr lang="vi-VN" sz="1200" b="1" i="1" dirty="0" err="1">
                <a:solidFill>
                  <a:srgbClr val="00B0F0"/>
                </a:solidFill>
              </a:rPr>
              <a:t>giá</a:t>
            </a:r>
            <a:r>
              <a:rPr lang="vi-VN" sz="1200" b="1" i="1" dirty="0">
                <a:solidFill>
                  <a:srgbClr val="00B0F0"/>
                </a:solidFill>
              </a:rPr>
              <a:t> </a:t>
            </a:r>
            <a:r>
              <a:rPr lang="vi-VN" sz="1200" b="1" i="1" dirty="0" err="1">
                <a:solidFill>
                  <a:srgbClr val="00B0F0"/>
                </a:solidFill>
              </a:rPr>
              <a:t>ứng</a:t>
            </a:r>
            <a:r>
              <a:rPr lang="vi-VN" sz="1200" b="1" i="1" dirty="0">
                <a:solidFill>
                  <a:srgbClr val="00B0F0"/>
                </a:solidFill>
              </a:rPr>
              <a:t> viên</a:t>
            </a:r>
          </a:p>
          <a:p>
            <a:pPr algn="just"/>
            <a:r>
              <a:rPr lang="vi-VN" sz="1200" dirty="0">
                <a:solidFill>
                  <a:schemeClr val="accent3"/>
                </a:solidFill>
              </a:rPr>
              <a:t>Cho </a:t>
            </a:r>
            <a:r>
              <a:rPr lang="vi-VN" sz="1200" dirty="0" err="1">
                <a:solidFill>
                  <a:schemeClr val="accent3"/>
                </a:solidFill>
              </a:rPr>
              <a:t>phép</a:t>
            </a:r>
            <a:r>
              <a:rPr lang="vi-VN" sz="1200" dirty="0">
                <a:solidFill>
                  <a:schemeClr val="accent3"/>
                </a:solidFill>
              </a:rPr>
              <a:t>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dùng</a:t>
            </a:r>
            <a:r>
              <a:rPr lang="vi-VN" sz="1200" dirty="0">
                <a:solidFill>
                  <a:schemeClr val="accent3"/>
                </a:solidFill>
              </a:rPr>
              <a:t> </a:t>
            </a:r>
            <a:r>
              <a:rPr lang="vi-VN" sz="1200" dirty="0" err="1">
                <a:solidFill>
                  <a:schemeClr val="accent3"/>
                </a:solidFill>
              </a:rPr>
              <a:t>gửi</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bài</a:t>
            </a:r>
            <a:r>
              <a:rPr lang="vi-VN" sz="1200" dirty="0">
                <a:solidFill>
                  <a:schemeClr val="accent3"/>
                </a:solidFill>
              </a:rPr>
              <a:t> thi </a:t>
            </a:r>
            <a:r>
              <a:rPr lang="vi-VN" sz="1200" dirty="0" err="1">
                <a:solidFill>
                  <a:schemeClr val="accent3"/>
                </a:solidFill>
              </a:rPr>
              <a:t>đã</a:t>
            </a:r>
            <a:r>
              <a:rPr lang="vi-VN" sz="1200" dirty="0">
                <a:solidFill>
                  <a:schemeClr val="accent3"/>
                </a:solidFill>
              </a:rPr>
              <a:t> </a:t>
            </a:r>
            <a:r>
              <a:rPr lang="vi-VN" sz="1200" dirty="0" err="1">
                <a:solidFill>
                  <a:schemeClr val="accent3"/>
                </a:solidFill>
              </a:rPr>
              <a:t>hoàn</a:t>
            </a:r>
            <a:r>
              <a:rPr lang="vi-VN" sz="1200" dirty="0">
                <a:solidFill>
                  <a:schemeClr val="accent3"/>
                </a:solidFill>
              </a:rPr>
              <a:t> </a:t>
            </a:r>
            <a:r>
              <a:rPr lang="vi-VN" sz="1200" dirty="0" err="1">
                <a:solidFill>
                  <a:schemeClr val="accent3"/>
                </a:solidFill>
              </a:rPr>
              <a:t>thành</a:t>
            </a:r>
            <a:r>
              <a:rPr lang="vi-VN" sz="1200" dirty="0">
                <a:solidFill>
                  <a:schemeClr val="accent3"/>
                </a:solidFill>
              </a:rPr>
              <a:t> </a:t>
            </a:r>
            <a:r>
              <a:rPr lang="vi-VN" sz="1200" dirty="0" err="1">
                <a:solidFill>
                  <a:schemeClr val="accent3"/>
                </a:solidFill>
              </a:rPr>
              <a:t>đến</a:t>
            </a:r>
            <a:r>
              <a:rPr lang="vi-VN" sz="1200" dirty="0">
                <a:solidFill>
                  <a:schemeClr val="accent3"/>
                </a:solidFill>
              </a:rPr>
              <a:t> cho </a:t>
            </a:r>
            <a:r>
              <a:rPr lang="vi-VN" sz="1200" dirty="0" err="1">
                <a:solidFill>
                  <a:schemeClr val="accent3"/>
                </a:solidFill>
              </a:rPr>
              <a:t>người</a:t>
            </a:r>
            <a:r>
              <a:rPr lang="vi-VN" sz="1200" dirty="0">
                <a:solidFill>
                  <a:schemeClr val="accent3"/>
                </a:solidFill>
              </a:rPr>
              <a:t> </a:t>
            </a:r>
            <a:r>
              <a:rPr lang="vi-VN" sz="1200" dirty="0" err="1">
                <a:solidFill>
                  <a:schemeClr val="accent3"/>
                </a:solidFill>
              </a:rPr>
              <a:t>đánh</a:t>
            </a:r>
            <a:r>
              <a:rPr lang="vi-VN" sz="1200" dirty="0">
                <a:solidFill>
                  <a:schemeClr val="accent3"/>
                </a:solidFill>
              </a:rPr>
              <a:t> </a:t>
            </a:r>
            <a:r>
              <a:rPr lang="vi-VN" sz="1200" dirty="0" err="1">
                <a:solidFill>
                  <a:schemeClr val="accent3"/>
                </a:solidFill>
              </a:rPr>
              <a:t>giá</a:t>
            </a:r>
            <a:r>
              <a:rPr lang="vi-VN" sz="1200" dirty="0">
                <a:solidFill>
                  <a:schemeClr val="accent3"/>
                </a:solidFill>
              </a:rPr>
              <a:t> qua </a:t>
            </a:r>
            <a:r>
              <a:rPr lang="vi-VN" sz="1200" dirty="0" err="1">
                <a:solidFill>
                  <a:schemeClr val="accent3"/>
                </a:solidFill>
              </a:rPr>
              <a:t>email</a:t>
            </a:r>
            <a:r>
              <a:rPr lang="vi-VN" sz="1200" dirty="0">
                <a:solidFill>
                  <a:schemeClr val="accent3"/>
                </a:solidFill>
              </a:rPr>
              <a:t>.</a:t>
            </a:r>
            <a:endParaRPr lang="en-US" sz="1200" dirty="0">
              <a:solidFill>
                <a:schemeClr val="accent3"/>
              </a:solidFill>
            </a:endParaRPr>
          </a:p>
          <a:p>
            <a:pPr algn="just"/>
            <a:endParaRPr lang="vi-VN" sz="1200" dirty="0">
              <a:solidFill>
                <a:schemeClr val="accent3"/>
              </a:solidFill>
            </a:endParaRPr>
          </a:p>
          <a:p>
            <a:pPr algn="just"/>
            <a:r>
              <a:rPr lang="vi-VN" sz="1200" b="1" i="1" dirty="0">
                <a:solidFill>
                  <a:srgbClr val="00B0F0"/>
                </a:solidFill>
              </a:rPr>
              <a:t>BR10: Đăng </a:t>
            </a:r>
            <a:r>
              <a:rPr lang="vi-VN" sz="1200" b="1" i="1" dirty="0" err="1">
                <a:solidFill>
                  <a:srgbClr val="00B0F0"/>
                </a:solidFill>
              </a:rPr>
              <a:t>xuất</a:t>
            </a:r>
            <a:endParaRPr lang="vi-VN" sz="1200" b="1" i="1" dirty="0">
              <a:solidFill>
                <a:srgbClr val="00B0F0"/>
              </a:solidFill>
            </a:endParaRPr>
          </a:p>
          <a:p>
            <a:pPr algn="just"/>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yêu </a:t>
            </a:r>
            <a:r>
              <a:rPr lang="vi-VN" sz="1200" dirty="0" err="1">
                <a:solidFill>
                  <a:schemeClr val="accent3"/>
                </a:solidFill>
              </a:rPr>
              <a:t>cầu</a:t>
            </a:r>
            <a:r>
              <a:rPr lang="vi-VN" sz="1200" dirty="0">
                <a:solidFill>
                  <a:schemeClr val="accent3"/>
                </a:solidFill>
              </a:rPr>
              <a:t> </a:t>
            </a:r>
            <a:r>
              <a:rPr lang="vi-VN" sz="1200" dirty="0" err="1">
                <a:solidFill>
                  <a:schemeClr val="accent3"/>
                </a:solidFill>
              </a:rPr>
              <a:t>tất</a:t>
            </a:r>
            <a:r>
              <a:rPr lang="vi-VN" sz="1200" dirty="0">
                <a:solidFill>
                  <a:schemeClr val="accent3"/>
                </a:solidFill>
              </a:rPr>
              <a:t> </a:t>
            </a:r>
            <a:r>
              <a:rPr lang="vi-VN" sz="1200" dirty="0" err="1">
                <a:solidFill>
                  <a:schemeClr val="accent3"/>
                </a:solidFill>
              </a:rPr>
              <a:t>cả</a:t>
            </a:r>
            <a:r>
              <a:rPr lang="vi-VN" sz="1200" dirty="0">
                <a:solidFill>
                  <a:schemeClr val="accent3"/>
                </a:solidFill>
              </a:rPr>
              <a:t> </a:t>
            </a:r>
            <a:r>
              <a:rPr lang="vi-VN" sz="1200" dirty="0" err="1">
                <a:solidFill>
                  <a:schemeClr val="accent3"/>
                </a:solidFill>
              </a:rPr>
              <a:t>các</a:t>
            </a:r>
            <a:r>
              <a:rPr lang="vi-VN" sz="1200" dirty="0">
                <a:solidFill>
                  <a:schemeClr val="accent3"/>
                </a:solidFill>
              </a:rPr>
              <a:t> </a:t>
            </a:r>
            <a:r>
              <a:rPr lang="vi-VN" sz="1200" dirty="0" err="1">
                <a:solidFill>
                  <a:schemeClr val="accent3"/>
                </a:solidFill>
              </a:rPr>
              <a:t>tác</a:t>
            </a:r>
            <a:r>
              <a:rPr lang="vi-VN" sz="1200" dirty="0">
                <a:solidFill>
                  <a:schemeClr val="accent3"/>
                </a:solidFill>
              </a:rPr>
              <a:t> nhân tham gia </a:t>
            </a:r>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a:t>
            </a:r>
            <a:r>
              <a:rPr lang="vi-VN" sz="1200" dirty="0" err="1">
                <a:solidFill>
                  <a:schemeClr val="accent3"/>
                </a:solidFill>
              </a:rPr>
              <a:t>phải</a:t>
            </a:r>
            <a:r>
              <a:rPr lang="vi-VN" sz="1200" dirty="0">
                <a:solidFill>
                  <a:schemeClr val="accent3"/>
                </a:solidFill>
              </a:rPr>
              <a:t> đăng </a:t>
            </a:r>
            <a:r>
              <a:rPr lang="vi-VN" sz="1200" dirty="0" err="1">
                <a:solidFill>
                  <a:schemeClr val="accent3"/>
                </a:solidFill>
              </a:rPr>
              <a:t>xuất</a:t>
            </a:r>
            <a:r>
              <a:rPr lang="vi-VN" sz="1200" dirty="0">
                <a:solidFill>
                  <a:schemeClr val="accent3"/>
                </a:solidFill>
              </a:rPr>
              <a:t> sau khi </a:t>
            </a:r>
            <a:r>
              <a:rPr lang="vi-VN" sz="1200" dirty="0" err="1">
                <a:solidFill>
                  <a:schemeClr val="accent3"/>
                </a:solidFill>
              </a:rPr>
              <a:t>kết</a:t>
            </a:r>
            <a:r>
              <a:rPr lang="vi-VN" sz="1200" dirty="0">
                <a:solidFill>
                  <a:schemeClr val="accent3"/>
                </a:solidFill>
              </a:rPr>
              <a:t> </a:t>
            </a:r>
            <a:r>
              <a:rPr lang="vi-VN" sz="1200" dirty="0" err="1">
                <a:solidFill>
                  <a:schemeClr val="accent3"/>
                </a:solidFill>
              </a:rPr>
              <a:t>thúc</a:t>
            </a:r>
            <a:r>
              <a:rPr lang="vi-VN" sz="1200" dirty="0">
                <a:solidFill>
                  <a:schemeClr val="accent3"/>
                </a:solidFill>
              </a:rPr>
              <a:t> </a:t>
            </a:r>
            <a:r>
              <a:rPr lang="vi-VN" sz="1200" dirty="0" err="1">
                <a:solidFill>
                  <a:schemeClr val="accent3"/>
                </a:solidFill>
              </a:rPr>
              <a:t>việc</a:t>
            </a:r>
            <a:r>
              <a:rPr lang="vi-VN" sz="1200" dirty="0">
                <a:solidFill>
                  <a:schemeClr val="accent3"/>
                </a:solidFill>
              </a:rPr>
              <a:t> </a:t>
            </a:r>
            <a:r>
              <a:rPr lang="vi-VN" sz="1200" dirty="0" err="1">
                <a:solidFill>
                  <a:schemeClr val="accent3"/>
                </a:solidFill>
              </a:rPr>
              <a:t>sử</a:t>
            </a:r>
            <a:r>
              <a:rPr lang="vi-VN" sz="1200" dirty="0">
                <a:solidFill>
                  <a:schemeClr val="accent3"/>
                </a:solidFill>
              </a:rPr>
              <a:t> </a:t>
            </a:r>
            <a:r>
              <a:rPr lang="vi-VN" sz="1200" dirty="0" err="1">
                <a:solidFill>
                  <a:schemeClr val="accent3"/>
                </a:solidFill>
              </a:rPr>
              <a:t>dụng</a:t>
            </a:r>
            <a:r>
              <a:rPr lang="vi-VN" sz="1200" dirty="0">
                <a:solidFill>
                  <a:schemeClr val="accent3"/>
                </a:solidFill>
              </a:rPr>
              <a:t> </a:t>
            </a:r>
            <a:r>
              <a:rPr lang="vi-VN" sz="1200" dirty="0" err="1">
                <a:solidFill>
                  <a:schemeClr val="accent3"/>
                </a:solidFill>
              </a:rPr>
              <a:t>hệ</a:t>
            </a:r>
            <a:r>
              <a:rPr lang="vi-VN" sz="1200" dirty="0">
                <a:solidFill>
                  <a:schemeClr val="accent3"/>
                </a:solidFill>
              </a:rPr>
              <a:t> </a:t>
            </a:r>
            <a:r>
              <a:rPr lang="vi-VN" sz="1200" dirty="0" err="1">
                <a:solidFill>
                  <a:schemeClr val="accent3"/>
                </a:solidFill>
              </a:rPr>
              <a:t>thống</a:t>
            </a:r>
            <a:r>
              <a:rPr lang="vi-VN" sz="1200" dirty="0">
                <a:solidFill>
                  <a:schemeClr val="accent3"/>
                </a:solidFill>
              </a:rPr>
              <a:t>. </a:t>
            </a:r>
          </a:p>
          <a:p>
            <a:pPr algn="just"/>
            <a:endParaRPr lang="en-US" dirty="0"/>
          </a:p>
        </p:txBody>
      </p:sp>
    </p:spTree>
    <p:extLst>
      <p:ext uri="{BB962C8B-B14F-4D97-AF65-F5344CB8AC3E}">
        <p14:creationId xmlns:p14="http://schemas.microsoft.com/office/powerpoint/2010/main" val="26427141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2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29549" y="584715"/>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9" y="955838"/>
            <a:ext cx="2621956" cy="307777"/>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chọn</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2378707" y="1389318"/>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lớp</a:t>
            </a:r>
            <a:r>
              <a:rPr lang="en-US" dirty="0">
                <a:solidFill>
                  <a:schemeClr val="accent3"/>
                </a:solidFill>
              </a:rPr>
              <a:t> </a:t>
            </a:r>
            <a:r>
              <a:rPr lang="en-US" dirty="0" err="1">
                <a:solidFill>
                  <a:schemeClr val="accent3"/>
                </a:solidFill>
              </a:rPr>
              <a:t>phân</a:t>
            </a:r>
            <a:r>
              <a:rPr lang="en-US" dirty="0">
                <a:solidFill>
                  <a:schemeClr val="accent3"/>
                </a:solidFill>
              </a:rPr>
              <a:t> </a:t>
            </a:r>
            <a:r>
              <a:rPr lang="en-US" dirty="0" err="1">
                <a:solidFill>
                  <a:schemeClr val="accent3"/>
                </a:solidFill>
              </a:rPr>
              <a:t>tích</a:t>
            </a:r>
            <a:endParaRPr lang="en-US" dirty="0">
              <a:solidFill>
                <a:schemeClr val="accent3"/>
              </a:solidFill>
            </a:endParaRPr>
          </a:p>
        </p:txBody>
      </p:sp>
      <p:pic>
        <p:nvPicPr>
          <p:cNvPr id="20" name="Picture 19">
            <a:extLst>
              <a:ext uri="{FF2B5EF4-FFF2-40B4-BE49-F238E27FC236}">
                <a16:creationId xmlns:a16="http://schemas.microsoft.com/office/drawing/2014/main" id="{2DDC08A7-E55F-42A8-8BD4-E98F22AA3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399" y="772405"/>
            <a:ext cx="3044866" cy="1666420"/>
          </a:xfrm>
          <a:prstGeom prst="rect">
            <a:avLst/>
          </a:prstGeom>
          <a:solidFill>
            <a:schemeClr val="accent3"/>
          </a:solidFill>
        </p:spPr>
      </p:pic>
      <p:pic>
        <p:nvPicPr>
          <p:cNvPr id="22" name="Picture 21">
            <a:extLst>
              <a:ext uri="{FF2B5EF4-FFF2-40B4-BE49-F238E27FC236}">
                <a16:creationId xmlns:a16="http://schemas.microsoft.com/office/drawing/2014/main" id="{2285F239-4969-4BD7-A48A-A2DC691922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281" y="2113025"/>
            <a:ext cx="4035831" cy="2780862"/>
          </a:xfrm>
          <a:prstGeom prst="rect">
            <a:avLst/>
          </a:prstGeom>
          <a:solidFill>
            <a:schemeClr val="accent3"/>
          </a:solidFill>
        </p:spPr>
      </p:pic>
      <p:sp>
        <p:nvSpPr>
          <p:cNvPr id="2" name="TextBox 1">
            <a:extLst>
              <a:ext uri="{FF2B5EF4-FFF2-40B4-BE49-F238E27FC236}">
                <a16:creationId xmlns:a16="http://schemas.microsoft.com/office/drawing/2014/main" id="{9666A74B-462A-44E5-8617-D5FD4C4E2547}"/>
              </a:ext>
            </a:extLst>
          </p:cNvPr>
          <p:cNvSpPr txBox="1"/>
          <p:nvPr/>
        </p:nvSpPr>
        <p:spPr>
          <a:xfrm>
            <a:off x="4391399" y="3349567"/>
            <a:ext cx="1586753"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tự</a:t>
            </a:r>
            <a:endParaRPr lang="en-US" dirty="0">
              <a:solidFill>
                <a:schemeClr val="accent3"/>
              </a:solidFill>
            </a:endParaRPr>
          </a:p>
        </p:txBody>
      </p:sp>
    </p:spTree>
    <p:extLst>
      <p:ext uri="{BB962C8B-B14F-4D97-AF65-F5344CB8AC3E}">
        <p14:creationId xmlns:p14="http://schemas.microsoft.com/office/powerpoint/2010/main" val="15012327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29549" y="584715"/>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04: THIẾT KẾ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4.2 THIẾT KẾ CÁC CHỨC NĂNG</a:t>
            </a:r>
          </a:p>
        </p:txBody>
      </p:sp>
      <p:sp>
        <p:nvSpPr>
          <p:cNvPr id="16" name="TextBox 15">
            <a:extLst>
              <a:ext uri="{FF2B5EF4-FFF2-40B4-BE49-F238E27FC236}">
                <a16:creationId xmlns:a16="http://schemas.microsoft.com/office/drawing/2014/main" id="{59BDEB86-BCE7-41B5-B93F-E90330085E5C}"/>
              </a:ext>
            </a:extLst>
          </p:cNvPr>
          <p:cNvSpPr txBox="1"/>
          <p:nvPr/>
        </p:nvSpPr>
        <p:spPr>
          <a:xfrm>
            <a:off x="396908" y="955838"/>
            <a:ext cx="3044865" cy="307777"/>
          </a:xfrm>
          <a:prstGeom prst="rect">
            <a:avLst/>
          </a:prstGeom>
          <a:noFill/>
        </p:spPr>
        <p:txBody>
          <a:bodyPr wrap="square" rtlCol="0">
            <a:spAutoFit/>
          </a:bodyPr>
          <a:lstStyle/>
          <a:p>
            <a:pPr algn="just"/>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làm</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2876750" y="1258922"/>
            <a:ext cx="2220487"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lớp</a:t>
            </a:r>
            <a:r>
              <a:rPr lang="en-US" dirty="0">
                <a:solidFill>
                  <a:schemeClr val="accent3"/>
                </a:solidFill>
              </a:rPr>
              <a:t> </a:t>
            </a:r>
            <a:r>
              <a:rPr lang="en-US" dirty="0" err="1">
                <a:solidFill>
                  <a:schemeClr val="accent3"/>
                </a:solidFill>
              </a:rPr>
              <a:t>phân</a:t>
            </a:r>
            <a:r>
              <a:rPr lang="en-US" dirty="0">
                <a:solidFill>
                  <a:schemeClr val="accent3"/>
                </a:solidFill>
              </a:rPr>
              <a:t> </a:t>
            </a:r>
            <a:r>
              <a:rPr lang="en-US" dirty="0" err="1">
                <a:solidFill>
                  <a:schemeClr val="accent3"/>
                </a:solidFill>
              </a:rPr>
              <a:t>tích</a:t>
            </a:r>
            <a:endParaRPr lang="en-US" dirty="0">
              <a:solidFill>
                <a:schemeClr val="accent3"/>
              </a:solidFill>
            </a:endParaRPr>
          </a:p>
        </p:txBody>
      </p:sp>
      <p:sp>
        <p:nvSpPr>
          <p:cNvPr id="2" name="TextBox 1">
            <a:extLst>
              <a:ext uri="{FF2B5EF4-FFF2-40B4-BE49-F238E27FC236}">
                <a16:creationId xmlns:a16="http://schemas.microsoft.com/office/drawing/2014/main" id="{9666A74B-462A-44E5-8617-D5FD4C4E2547}"/>
              </a:ext>
            </a:extLst>
          </p:cNvPr>
          <p:cNvSpPr txBox="1"/>
          <p:nvPr/>
        </p:nvSpPr>
        <p:spPr>
          <a:xfrm>
            <a:off x="4428294" y="3041680"/>
            <a:ext cx="1586753" cy="307777"/>
          </a:xfrm>
          <a:prstGeom prst="rect">
            <a:avLst/>
          </a:prstGeom>
          <a:noFill/>
        </p:spPr>
        <p:txBody>
          <a:bodyPr wrap="square" rtlCol="0">
            <a:spAutoFit/>
          </a:bodyPr>
          <a:lstStyle/>
          <a:p>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tự</a:t>
            </a:r>
            <a:endParaRPr lang="en-US" dirty="0">
              <a:solidFill>
                <a:schemeClr val="accent3"/>
              </a:solidFill>
            </a:endParaRPr>
          </a:p>
        </p:txBody>
      </p:sp>
      <p:pic>
        <p:nvPicPr>
          <p:cNvPr id="20" name="Picture 19">
            <a:extLst>
              <a:ext uri="{FF2B5EF4-FFF2-40B4-BE49-F238E27FC236}">
                <a16:creationId xmlns:a16="http://schemas.microsoft.com/office/drawing/2014/main" id="{54DEA294-48EF-4932-8B20-E0075E7AA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355" y="662118"/>
            <a:ext cx="3674416" cy="1521286"/>
          </a:xfrm>
          <a:prstGeom prst="rect">
            <a:avLst/>
          </a:prstGeom>
          <a:solidFill>
            <a:schemeClr val="accent3"/>
          </a:solidFill>
        </p:spPr>
      </p:pic>
      <p:pic>
        <p:nvPicPr>
          <p:cNvPr id="22" name="Picture 21">
            <a:extLst>
              <a:ext uri="{FF2B5EF4-FFF2-40B4-BE49-F238E27FC236}">
                <a16:creationId xmlns:a16="http://schemas.microsoft.com/office/drawing/2014/main" id="{9FEA461F-CE43-410C-A45F-09C511AE3C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094" y="1836249"/>
            <a:ext cx="3954200" cy="3150458"/>
          </a:xfrm>
          <a:prstGeom prst="rect">
            <a:avLst/>
          </a:prstGeom>
          <a:solidFill>
            <a:schemeClr val="accent3"/>
          </a:solidFill>
        </p:spPr>
      </p:pic>
    </p:spTree>
    <p:extLst>
      <p:ext uri="{BB962C8B-B14F-4D97-AF65-F5344CB8AC3E}">
        <p14:creationId xmlns:p14="http://schemas.microsoft.com/office/powerpoint/2010/main" val="32265833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inVertical)">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barn(inVertical)">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P spid="3"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13844" y="545836"/>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5.1 </a:t>
            </a:r>
            <a:r>
              <a:rPr lang="en-US" b="1" dirty="0" err="1">
                <a:solidFill>
                  <a:schemeClr val="accent3"/>
                </a:solidFill>
              </a:rPr>
              <a:t>Môi</a:t>
            </a:r>
            <a:r>
              <a:rPr lang="en-US" b="1" dirty="0">
                <a:solidFill>
                  <a:schemeClr val="accent3"/>
                </a:solidFill>
              </a:rPr>
              <a:t> </a:t>
            </a:r>
            <a:r>
              <a:rPr lang="en-US" b="1" dirty="0" err="1">
                <a:solidFill>
                  <a:schemeClr val="accent3"/>
                </a:solidFill>
              </a:rPr>
              <a:t>trường</a:t>
            </a:r>
            <a:r>
              <a:rPr lang="en-US" b="1" dirty="0">
                <a:solidFill>
                  <a:schemeClr val="accent3"/>
                </a:solidFill>
              </a:rPr>
              <a:t>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endParaRPr lang="en-US" b="1" dirty="0">
              <a:solidFill>
                <a:schemeClr val="accent3"/>
              </a:solidFill>
            </a:endParaRPr>
          </a:p>
        </p:txBody>
      </p:sp>
      <p:sp>
        <p:nvSpPr>
          <p:cNvPr id="16" name="TextBox 15">
            <a:extLst>
              <a:ext uri="{FF2B5EF4-FFF2-40B4-BE49-F238E27FC236}">
                <a16:creationId xmlns:a16="http://schemas.microsoft.com/office/drawing/2014/main" id="{59BDEB86-BCE7-41B5-B93F-E90330085E5C}"/>
              </a:ext>
            </a:extLst>
          </p:cNvPr>
          <p:cNvSpPr txBox="1"/>
          <p:nvPr/>
        </p:nvSpPr>
        <p:spPr>
          <a:xfrm>
            <a:off x="1966579" y="1631354"/>
            <a:ext cx="5382238" cy="584775"/>
          </a:xfrm>
          <a:prstGeom prst="rect">
            <a:avLst/>
          </a:prstGeom>
          <a:noFill/>
        </p:spPr>
        <p:txBody>
          <a:bodyPr wrap="square" rtlCol="0">
            <a:spAutoFit/>
          </a:bodyPr>
          <a:lstStyle/>
          <a:p>
            <a:pPr algn="just"/>
            <a:r>
              <a:rPr lang="en-US" sz="1800" dirty="0">
                <a:solidFill>
                  <a:schemeClr val="accent3"/>
                </a:solidFill>
              </a:rPr>
              <a:t>Microsoft Visual Studio 2019: </a:t>
            </a:r>
            <a:r>
              <a:rPr lang="en-US" sz="1800" dirty="0" err="1">
                <a:solidFill>
                  <a:schemeClr val="accent3"/>
                </a:solidFill>
              </a:rPr>
              <a:t>Trình</a:t>
            </a:r>
            <a:r>
              <a:rPr lang="en-US" sz="1800" dirty="0">
                <a:solidFill>
                  <a:schemeClr val="accent3"/>
                </a:solidFill>
              </a:rPr>
              <a:t> </a:t>
            </a:r>
            <a:r>
              <a:rPr lang="en-US" sz="1800" dirty="0" err="1">
                <a:solidFill>
                  <a:schemeClr val="accent3"/>
                </a:solidFill>
              </a:rPr>
              <a:t>soạn</a:t>
            </a:r>
            <a:r>
              <a:rPr lang="en-US" sz="1800" dirty="0">
                <a:solidFill>
                  <a:schemeClr val="accent3"/>
                </a:solidFill>
              </a:rPr>
              <a:t> </a:t>
            </a:r>
            <a:r>
              <a:rPr lang="en-US" sz="1800" dirty="0" err="1">
                <a:solidFill>
                  <a:schemeClr val="accent3"/>
                </a:solidFill>
              </a:rPr>
              <a:t>thảo</a:t>
            </a:r>
            <a:r>
              <a:rPr lang="en-US" sz="1800" dirty="0">
                <a:solidFill>
                  <a:schemeClr val="accent3"/>
                </a:solidFill>
              </a:rPr>
              <a:t> code</a:t>
            </a:r>
          </a:p>
          <a:p>
            <a:pPr algn="just"/>
            <a:endParaRPr lang="vi-VN" dirty="0">
              <a:solidFill>
                <a:schemeClr val="accent3"/>
              </a:solidFill>
            </a:endParaRPr>
          </a:p>
        </p:txBody>
      </p:sp>
      <p:sp>
        <p:nvSpPr>
          <p:cNvPr id="3" name="TextBox 2">
            <a:extLst>
              <a:ext uri="{FF2B5EF4-FFF2-40B4-BE49-F238E27FC236}">
                <a16:creationId xmlns:a16="http://schemas.microsoft.com/office/drawing/2014/main" id="{059B50F4-86CC-461C-8B12-25CBDD1B1CCC}"/>
              </a:ext>
            </a:extLst>
          </p:cNvPr>
          <p:cNvSpPr txBox="1"/>
          <p:nvPr/>
        </p:nvSpPr>
        <p:spPr>
          <a:xfrm>
            <a:off x="1502229" y="2945129"/>
            <a:ext cx="6541267" cy="369332"/>
          </a:xfrm>
          <a:prstGeom prst="rect">
            <a:avLst/>
          </a:prstGeom>
          <a:noFill/>
        </p:spPr>
        <p:txBody>
          <a:bodyPr wrap="square" rtlCol="0">
            <a:spAutoFit/>
          </a:bodyPr>
          <a:lstStyle/>
          <a:p>
            <a:pPr lvl="0"/>
            <a:r>
              <a:rPr lang="en-US" sz="1800" dirty="0">
                <a:solidFill>
                  <a:schemeClr val="accent3"/>
                </a:solidFill>
              </a:rPr>
              <a:t>Dev Express 17.2: </a:t>
            </a:r>
            <a:r>
              <a:rPr lang="en-US" sz="1800" dirty="0" err="1">
                <a:solidFill>
                  <a:schemeClr val="accent3"/>
                </a:solidFill>
              </a:rPr>
              <a:t>Bộ</a:t>
            </a:r>
            <a:r>
              <a:rPr lang="en-US" sz="1800" dirty="0">
                <a:solidFill>
                  <a:schemeClr val="accent3"/>
                </a:solidFill>
              </a:rPr>
              <a:t> </a:t>
            </a:r>
            <a:r>
              <a:rPr lang="en-US" sz="1800" dirty="0" err="1">
                <a:solidFill>
                  <a:schemeClr val="accent3"/>
                </a:solidFill>
              </a:rPr>
              <a:t>công</a:t>
            </a:r>
            <a:r>
              <a:rPr lang="en-US" sz="1800" dirty="0">
                <a:solidFill>
                  <a:schemeClr val="accent3"/>
                </a:solidFill>
              </a:rPr>
              <a:t> </a:t>
            </a:r>
            <a:r>
              <a:rPr lang="en-US" sz="1800" dirty="0" err="1">
                <a:solidFill>
                  <a:schemeClr val="accent3"/>
                </a:solidFill>
              </a:rPr>
              <a:t>cụ</a:t>
            </a:r>
            <a:r>
              <a:rPr lang="en-US" sz="1800" dirty="0">
                <a:solidFill>
                  <a:schemeClr val="accent3"/>
                </a:solidFill>
              </a:rPr>
              <a:t> </a:t>
            </a:r>
            <a:r>
              <a:rPr lang="en-US" sz="1800" dirty="0" err="1">
                <a:solidFill>
                  <a:schemeClr val="accent3"/>
                </a:solidFill>
              </a:rPr>
              <a:t>hỗ</a:t>
            </a:r>
            <a:r>
              <a:rPr lang="en-US" sz="1800" dirty="0">
                <a:solidFill>
                  <a:schemeClr val="accent3"/>
                </a:solidFill>
              </a:rPr>
              <a:t> </a:t>
            </a:r>
            <a:r>
              <a:rPr lang="en-US" sz="1800" dirty="0" err="1">
                <a:solidFill>
                  <a:schemeClr val="accent3"/>
                </a:solidFill>
              </a:rPr>
              <a:t>trợ</a:t>
            </a:r>
            <a:r>
              <a:rPr lang="en-US" sz="1800" dirty="0">
                <a:solidFill>
                  <a:schemeClr val="accent3"/>
                </a:solidFill>
              </a:rPr>
              <a:t> </a:t>
            </a:r>
            <a:r>
              <a:rPr lang="en-US" sz="1800" dirty="0" err="1">
                <a:solidFill>
                  <a:schemeClr val="accent3"/>
                </a:solidFill>
              </a:rPr>
              <a:t>thiết</a:t>
            </a:r>
            <a:r>
              <a:rPr lang="en-US" sz="1800" dirty="0">
                <a:solidFill>
                  <a:schemeClr val="accent3"/>
                </a:solidFill>
              </a:rPr>
              <a:t> </a:t>
            </a:r>
            <a:r>
              <a:rPr lang="en-US" sz="1800" dirty="0" err="1">
                <a:solidFill>
                  <a:schemeClr val="accent3"/>
                </a:solidFill>
              </a:rPr>
              <a:t>kế</a:t>
            </a:r>
            <a:r>
              <a:rPr lang="en-US" sz="1800" dirty="0">
                <a:solidFill>
                  <a:schemeClr val="accent3"/>
                </a:solidFill>
              </a:rPr>
              <a:t> UI </a:t>
            </a:r>
            <a:r>
              <a:rPr lang="en-US" sz="1800" dirty="0" err="1">
                <a:solidFill>
                  <a:schemeClr val="accent3"/>
                </a:solidFill>
              </a:rPr>
              <a:t>cho</a:t>
            </a:r>
            <a:r>
              <a:rPr lang="en-US" sz="1800" dirty="0">
                <a:solidFill>
                  <a:schemeClr val="accent3"/>
                </a:solidFill>
              </a:rPr>
              <a:t> </a:t>
            </a:r>
            <a:r>
              <a:rPr lang="en-US" sz="1800" dirty="0" err="1">
                <a:solidFill>
                  <a:schemeClr val="accent3"/>
                </a:solidFill>
              </a:rPr>
              <a:t>hệ</a:t>
            </a:r>
            <a:r>
              <a:rPr lang="en-US" sz="1800" dirty="0">
                <a:solidFill>
                  <a:schemeClr val="accent3"/>
                </a:solidFill>
              </a:rPr>
              <a:t> </a:t>
            </a:r>
            <a:r>
              <a:rPr lang="en-US" sz="1800" dirty="0" err="1">
                <a:solidFill>
                  <a:schemeClr val="accent3"/>
                </a:solidFill>
              </a:rPr>
              <a:t>thống</a:t>
            </a:r>
            <a:endParaRPr lang="en-US" sz="1800" dirty="0">
              <a:solidFill>
                <a:schemeClr val="accent3"/>
              </a:solidFill>
            </a:endParaRPr>
          </a:p>
        </p:txBody>
      </p:sp>
      <p:sp>
        <p:nvSpPr>
          <p:cNvPr id="2" name="TextBox 1">
            <a:extLst>
              <a:ext uri="{FF2B5EF4-FFF2-40B4-BE49-F238E27FC236}">
                <a16:creationId xmlns:a16="http://schemas.microsoft.com/office/drawing/2014/main" id="{9666A74B-462A-44E5-8617-D5FD4C4E2547}"/>
              </a:ext>
            </a:extLst>
          </p:cNvPr>
          <p:cNvSpPr txBox="1"/>
          <p:nvPr/>
        </p:nvSpPr>
        <p:spPr>
          <a:xfrm>
            <a:off x="668215" y="2257677"/>
            <a:ext cx="7985871" cy="584775"/>
          </a:xfrm>
          <a:prstGeom prst="rect">
            <a:avLst/>
          </a:prstGeom>
          <a:noFill/>
        </p:spPr>
        <p:txBody>
          <a:bodyPr wrap="square" rtlCol="0">
            <a:spAutoFit/>
          </a:bodyPr>
          <a:lstStyle/>
          <a:p>
            <a:r>
              <a:rPr lang="en-US" sz="1800" dirty="0">
                <a:solidFill>
                  <a:schemeClr val="accent3"/>
                </a:solidFill>
              </a:rPr>
              <a:t>Microsoft SQL Server (2017 </a:t>
            </a:r>
            <a:r>
              <a:rPr lang="en-US" sz="1800" dirty="0" err="1">
                <a:solidFill>
                  <a:schemeClr val="accent3"/>
                </a:solidFill>
              </a:rPr>
              <a:t>trở</a:t>
            </a:r>
            <a:r>
              <a:rPr lang="en-US" sz="1800" dirty="0">
                <a:solidFill>
                  <a:schemeClr val="accent3"/>
                </a:solidFill>
              </a:rPr>
              <a:t> </a:t>
            </a:r>
            <a:r>
              <a:rPr lang="en-US" sz="1800" dirty="0" err="1">
                <a:solidFill>
                  <a:schemeClr val="accent3"/>
                </a:solidFill>
              </a:rPr>
              <a:t>lên</a:t>
            </a:r>
            <a:r>
              <a:rPr lang="en-US" sz="1800" dirty="0">
                <a:solidFill>
                  <a:schemeClr val="accent3"/>
                </a:solidFill>
              </a:rPr>
              <a:t>): </a:t>
            </a:r>
            <a:r>
              <a:rPr lang="en-US" sz="1800" dirty="0" err="1">
                <a:solidFill>
                  <a:schemeClr val="accent3"/>
                </a:solidFill>
              </a:rPr>
              <a:t>Nơi</a:t>
            </a:r>
            <a:r>
              <a:rPr lang="en-US" sz="1800" dirty="0">
                <a:solidFill>
                  <a:schemeClr val="accent3"/>
                </a:solidFill>
              </a:rPr>
              <a:t> </a:t>
            </a:r>
            <a:r>
              <a:rPr lang="en-US" sz="1800" dirty="0" err="1">
                <a:solidFill>
                  <a:schemeClr val="accent3"/>
                </a:solidFill>
              </a:rPr>
              <a:t>lưu</a:t>
            </a:r>
            <a:r>
              <a:rPr lang="en-US" sz="1800" dirty="0">
                <a:solidFill>
                  <a:schemeClr val="accent3"/>
                </a:solidFill>
              </a:rPr>
              <a:t> </a:t>
            </a:r>
            <a:r>
              <a:rPr lang="en-US" sz="1800" dirty="0" err="1">
                <a:solidFill>
                  <a:schemeClr val="accent3"/>
                </a:solidFill>
              </a:rPr>
              <a:t>trữ</a:t>
            </a:r>
            <a:r>
              <a:rPr lang="en-US" sz="1800" dirty="0">
                <a:solidFill>
                  <a:schemeClr val="accent3"/>
                </a:solidFill>
              </a:rPr>
              <a:t> </a:t>
            </a:r>
            <a:r>
              <a:rPr lang="en-US" sz="1800" dirty="0" err="1">
                <a:solidFill>
                  <a:schemeClr val="accent3"/>
                </a:solidFill>
              </a:rPr>
              <a:t>cơ</a:t>
            </a:r>
            <a:r>
              <a:rPr lang="en-US" sz="1800" dirty="0">
                <a:solidFill>
                  <a:schemeClr val="accent3"/>
                </a:solidFill>
              </a:rPr>
              <a:t> </a:t>
            </a:r>
            <a:r>
              <a:rPr lang="en-US" sz="1800" dirty="0" err="1">
                <a:solidFill>
                  <a:schemeClr val="accent3"/>
                </a:solidFill>
              </a:rPr>
              <a:t>sở</a:t>
            </a:r>
            <a:r>
              <a:rPr lang="en-US" sz="1800" dirty="0">
                <a:solidFill>
                  <a:schemeClr val="accent3"/>
                </a:solidFill>
              </a:rPr>
              <a:t> </a:t>
            </a:r>
            <a:r>
              <a:rPr lang="en-US" sz="1800" dirty="0" err="1">
                <a:solidFill>
                  <a:schemeClr val="accent3"/>
                </a:solidFill>
              </a:rPr>
              <a:t>dữ</a:t>
            </a:r>
            <a:r>
              <a:rPr lang="en-US" sz="1800" dirty="0">
                <a:solidFill>
                  <a:schemeClr val="accent3"/>
                </a:solidFill>
              </a:rPr>
              <a:t> </a:t>
            </a:r>
            <a:r>
              <a:rPr lang="en-US" sz="1800" dirty="0" err="1">
                <a:solidFill>
                  <a:schemeClr val="accent3"/>
                </a:solidFill>
              </a:rPr>
              <a:t>liệu</a:t>
            </a:r>
            <a:r>
              <a:rPr lang="en-US" sz="1800" dirty="0">
                <a:solidFill>
                  <a:schemeClr val="accent3"/>
                </a:solidFill>
              </a:rPr>
              <a:t> </a:t>
            </a:r>
            <a:r>
              <a:rPr lang="en-US" sz="1800" dirty="0" err="1">
                <a:solidFill>
                  <a:schemeClr val="accent3"/>
                </a:solidFill>
              </a:rPr>
              <a:t>của</a:t>
            </a:r>
            <a:r>
              <a:rPr lang="en-US" sz="1800" dirty="0">
                <a:solidFill>
                  <a:schemeClr val="accent3"/>
                </a:solidFill>
              </a:rPr>
              <a:t> </a:t>
            </a:r>
            <a:r>
              <a:rPr lang="en-US" sz="1800" dirty="0" err="1">
                <a:solidFill>
                  <a:schemeClr val="accent3"/>
                </a:solidFill>
              </a:rPr>
              <a:t>hệ</a:t>
            </a:r>
            <a:r>
              <a:rPr lang="en-US" sz="1800" dirty="0">
                <a:solidFill>
                  <a:schemeClr val="accent3"/>
                </a:solidFill>
              </a:rPr>
              <a:t> </a:t>
            </a:r>
            <a:r>
              <a:rPr lang="en-US" sz="1800" dirty="0" err="1">
                <a:solidFill>
                  <a:schemeClr val="accent3"/>
                </a:solidFill>
              </a:rPr>
              <a:t>thống</a:t>
            </a:r>
            <a:endParaRPr lang="en-US" sz="1800" dirty="0">
              <a:solidFill>
                <a:schemeClr val="accent3"/>
              </a:solidFill>
            </a:endParaRPr>
          </a:p>
          <a:p>
            <a:endParaRPr lang="en-US" dirty="0">
              <a:solidFill>
                <a:schemeClr val="accent3"/>
              </a:solidFill>
            </a:endParaRPr>
          </a:p>
        </p:txBody>
      </p:sp>
    </p:spTree>
    <p:extLst>
      <p:ext uri="{BB962C8B-B14F-4D97-AF65-F5344CB8AC3E}">
        <p14:creationId xmlns:p14="http://schemas.microsoft.com/office/powerpoint/2010/main" val="2954662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circle(in)">
                                      <p:cBhvr>
                                        <p:cTn id="19" dur="10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circle(in)">
                                      <p:cBhvr>
                                        <p:cTn id="24" dur="10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ircle(in)">
                                      <p:cBhvr>
                                        <p:cTn id="2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build="allAtOnce"/>
      <p:bldP spid="3"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5.2 </a:t>
            </a:r>
            <a:r>
              <a:rPr lang="en-US" b="1" dirty="0" err="1">
                <a:solidFill>
                  <a:schemeClr val="accent3"/>
                </a:solidFill>
              </a:rPr>
              <a:t>Cấu</a:t>
            </a:r>
            <a:r>
              <a:rPr lang="en-US" b="1" dirty="0">
                <a:solidFill>
                  <a:schemeClr val="accent3"/>
                </a:solidFill>
              </a:rPr>
              <a:t> </a:t>
            </a:r>
            <a:r>
              <a:rPr lang="en-US" b="1" dirty="0" err="1">
                <a:solidFill>
                  <a:schemeClr val="accent3"/>
                </a:solidFill>
              </a:rPr>
              <a:t>trúc</a:t>
            </a:r>
            <a:r>
              <a:rPr lang="en-US" b="1" dirty="0">
                <a:solidFill>
                  <a:schemeClr val="accent3"/>
                </a:solidFill>
              </a:rPr>
              <a:t> </a:t>
            </a:r>
            <a:r>
              <a:rPr lang="en-US" b="1" dirty="0" err="1">
                <a:solidFill>
                  <a:schemeClr val="accent3"/>
                </a:solidFill>
              </a:rPr>
              <a:t>thư</a:t>
            </a:r>
            <a:r>
              <a:rPr lang="en-US" b="1" dirty="0">
                <a:solidFill>
                  <a:schemeClr val="accent3"/>
                </a:solidFill>
              </a:rPr>
              <a:t> </a:t>
            </a:r>
            <a:r>
              <a:rPr lang="en-US" b="1" dirty="0" err="1">
                <a:solidFill>
                  <a:schemeClr val="accent3"/>
                </a:solidFill>
              </a:rPr>
              <a:t>mục</a:t>
            </a:r>
            <a:r>
              <a:rPr lang="en-US" b="1" dirty="0">
                <a:solidFill>
                  <a:schemeClr val="accent3"/>
                </a:solidFill>
              </a:rPr>
              <a:t> </a:t>
            </a:r>
            <a:r>
              <a:rPr lang="en-US" b="1" dirty="0" err="1">
                <a:solidFill>
                  <a:schemeClr val="accent3"/>
                </a:solidFill>
              </a:rPr>
              <a:t>mã</a:t>
            </a:r>
            <a:r>
              <a:rPr lang="en-US" b="1" dirty="0">
                <a:solidFill>
                  <a:schemeClr val="accent3"/>
                </a:solidFill>
              </a:rPr>
              <a:t> </a:t>
            </a:r>
            <a:r>
              <a:rPr lang="en-US" b="1" dirty="0" err="1">
                <a:solidFill>
                  <a:schemeClr val="accent3"/>
                </a:solidFill>
              </a:rPr>
              <a:t>nguồn</a:t>
            </a:r>
            <a:endParaRPr lang="en-US" b="1" dirty="0">
              <a:solidFill>
                <a:schemeClr val="accent3"/>
              </a:solidFill>
            </a:endParaRPr>
          </a:p>
        </p:txBody>
      </p:sp>
      <p:sp>
        <p:nvSpPr>
          <p:cNvPr id="16" name="TextBox 15">
            <a:extLst>
              <a:ext uri="{FF2B5EF4-FFF2-40B4-BE49-F238E27FC236}">
                <a16:creationId xmlns:a16="http://schemas.microsoft.com/office/drawing/2014/main" id="{59BDEB86-BCE7-41B5-B93F-E90330085E5C}"/>
              </a:ext>
            </a:extLst>
          </p:cNvPr>
          <p:cNvSpPr txBox="1"/>
          <p:nvPr/>
        </p:nvSpPr>
        <p:spPr>
          <a:xfrm>
            <a:off x="456066" y="914529"/>
            <a:ext cx="5226388" cy="308317"/>
          </a:xfrm>
          <a:prstGeom prst="rect">
            <a:avLst/>
          </a:prstGeom>
          <a:noFill/>
        </p:spPr>
        <p:txBody>
          <a:bodyPr wrap="square" rtlCol="0">
            <a:spAutoFit/>
          </a:bodyPr>
          <a:lstStyle/>
          <a:p>
            <a:pPr algn="just"/>
            <a:r>
              <a:rPr lang="en-US" dirty="0">
                <a:solidFill>
                  <a:schemeClr val="accent3"/>
                </a:solidFill>
              </a:rPr>
              <a:t>5.2.1 </a:t>
            </a:r>
            <a:r>
              <a:rPr lang="en-US" dirty="0" err="1">
                <a:solidFill>
                  <a:schemeClr val="accent3"/>
                </a:solidFill>
              </a:rPr>
              <a:t>Cấu</a:t>
            </a:r>
            <a:r>
              <a:rPr lang="en-US" dirty="0">
                <a:solidFill>
                  <a:schemeClr val="accent3"/>
                </a:solidFill>
              </a:rPr>
              <a:t> </a:t>
            </a:r>
            <a:r>
              <a:rPr lang="en-US" dirty="0" err="1">
                <a:solidFill>
                  <a:schemeClr val="accent3"/>
                </a:solidFill>
              </a:rPr>
              <a:t>trúc</a:t>
            </a:r>
            <a:r>
              <a:rPr lang="en-US" dirty="0">
                <a:solidFill>
                  <a:schemeClr val="accent3"/>
                </a:solidFill>
              </a:rPr>
              <a:t> </a:t>
            </a:r>
            <a:r>
              <a:rPr lang="en-US" dirty="0" err="1">
                <a:solidFill>
                  <a:schemeClr val="accent3"/>
                </a:solidFill>
              </a:rPr>
              <a:t>thư</a:t>
            </a:r>
            <a:r>
              <a:rPr lang="en-US" dirty="0">
                <a:solidFill>
                  <a:schemeClr val="accent3"/>
                </a:solidFill>
              </a:rPr>
              <a:t> </a:t>
            </a:r>
            <a:r>
              <a:rPr lang="en-US" dirty="0" err="1">
                <a:solidFill>
                  <a:schemeClr val="accent3"/>
                </a:solidFill>
              </a:rPr>
              <a:t>mục</a:t>
            </a:r>
            <a:endParaRPr lang="vi-VN" dirty="0">
              <a:solidFill>
                <a:schemeClr val="accent3"/>
              </a:solidFill>
            </a:endParaRPr>
          </a:p>
        </p:txBody>
      </p:sp>
      <p:pic>
        <p:nvPicPr>
          <p:cNvPr id="19" name="Picture 18">
            <a:extLst>
              <a:ext uri="{FF2B5EF4-FFF2-40B4-BE49-F238E27FC236}">
                <a16:creationId xmlns:a16="http://schemas.microsoft.com/office/drawing/2014/main" id="{82AF2200-36D5-4423-915F-C1FBE1D10C7F}"/>
              </a:ext>
            </a:extLst>
          </p:cNvPr>
          <p:cNvPicPr>
            <a:picLocks noChangeAspect="1"/>
          </p:cNvPicPr>
          <p:nvPr/>
        </p:nvPicPr>
        <p:blipFill>
          <a:blip r:embed="rId3"/>
          <a:stretch>
            <a:fillRect/>
          </a:stretch>
        </p:blipFill>
        <p:spPr>
          <a:xfrm>
            <a:off x="817116" y="1248494"/>
            <a:ext cx="1533830" cy="3694752"/>
          </a:xfrm>
          <a:prstGeom prst="rect">
            <a:avLst/>
          </a:prstGeom>
        </p:spPr>
      </p:pic>
      <p:pic>
        <p:nvPicPr>
          <p:cNvPr id="20" name="Picture 19">
            <a:extLst>
              <a:ext uri="{FF2B5EF4-FFF2-40B4-BE49-F238E27FC236}">
                <a16:creationId xmlns:a16="http://schemas.microsoft.com/office/drawing/2014/main" id="{7A914EA9-BEE6-44FD-9842-17069881350B}"/>
              </a:ext>
            </a:extLst>
          </p:cNvPr>
          <p:cNvPicPr>
            <a:picLocks noChangeAspect="1"/>
          </p:cNvPicPr>
          <p:nvPr/>
        </p:nvPicPr>
        <p:blipFill>
          <a:blip r:embed="rId4"/>
          <a:stretch>
            <a:fillRect/>
          </a:stretch>
        </p:blipFill>
        <p:spPr>
          <a:xfrm>
            <a:off x="2854568" y="2309812"/>
            <a:ext cx="2654935" cy="523875"/>
          </a:xfrm>
          <a:prstGeom prst="rect">
            <a:avLst/>
          </a:prstGeom>
        </p:spPr>
      </p:pic>
      <p:pic>
        <p:nvPicPr>
          <p:cNvPr id="22" name="Picture 21">
            <a:extLst>
              <a:ext uri="{FF2B5EF4-FFF2-40B4-BE49-F238E27FC236}">
                <a16:creationId xmlns:a16="http://schemas.microsoft.com/office/drawing/2014/main" id="{8B59B249-4A4D-40CF-9213-880C86F68B27}"/>
              </a:ext>
            </a:extLst>
          </p:cNvPr>
          <p:cNvPicPr>
            <a:picLocks noChangeAspect="1"/>
          </p:cNvPicPr>
          <p:nvPr/>
        </p:nvPicPr>
        <p:blipFill>
          <a:blip r:embed="rId5"/>
          <a:stretch>
            <a:fillRect/>
          </a:stretch>
        </p:blipFill>
        <p:spPr>
          <a:xfrm>
            <a:off x="5857874" y="2472054"/>
            <a:ext cx="2682875" cy="199390"/>
          </a:xfrm>
          <a:prstGeom prst="rect">
            <a:avLst/>
          </a:prstGeom>
        </p:spPr>
      </p:pic>
    </p:spTree>
    <p:extLst>
      <p:ext uri="{BB962C8B-B14F-4D97-AF65-F5344CB8AC3E}">
        <p14:creationId xmlns:p14="http://schemas.microsoft.com/office/powerpoint/2010/main" val="36460818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p:cTn id="33" dur="500" fill="hold"/>
                                        <p:tgtEl>
                                          <p:spTgt spid="20"/>
                                        </p:tgtEl>
                                        <p:attrNameLst>
                                          <p:attrName>ppt_w</p:attrName>
                                        </p:attrNameLst>
                                      </p:cBhvr>
                                      <p:tavLst>
                                        <p:tav tm="0">
                                          <p:val>
                                            <p:fltVal val="0"/>
                                          </p:val>
                                        </p:tav>
                                        <p:tav tm="100000">
                                          <p:val>
                                            <p:strVal val="#ppt_w"/>
                                          </p:val>
                                        </p:tav>
                                      </p:tavLst>
                                    </p:anim>
                                    <p:anim calcmode="lin" valueType="num">
                                      <p:cBhvr>
                                        <p:cTn id="34" dur="500" fill="hold"/>
                                        <p:tgtEl>
                                          <p:spTgt spid="20"/>
                                        </p:tgtEl>
                                        <p:attrNameLst>
                                          <p:attrName>ppt_h</p:attrName>
                                        </p:attrNameLst>
                                      </p:cBhvr>
                                      <p:tavLst>
                                        <p:tav tm="0">
                                          <p:val>
                                            <p:fltVal val="0"/>
                                          </p:val>
                                        </p:tav>
                                        <p:tav tm="100000">
                                          <p:val>
                                            <p:strVal val="#ppt_h"/>
                                          </p:val>
                                        </p:tav>
                                      </p:tavLst>
                                    </p:anim>
                                    <p:animEffect transition="in" filter="fade">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5.3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thuật</a:t>
            </a:r>
            <a:r>
              <a:rPr lang="en-US" b="1" dirty="0">
                <a:solidFill>
                  <a:schemeClr val="accent3"/>
                </a:solidFill>
              </a:rPr>
              <a:t> </a:t>
            </a:r>
            <a:r>
              <a:rPr lang="en-US" b="1" dirty="0" err="1">
                <a:solidFill>
                  <a:schemeClr val="accent3"/>
                </a:solidFill>
              </a:rPr>
              <a:t>toán</a:t>
            </a:r>
            <a:endParaRPr lang="en-US" b="1" dirty="0">
              <a:solidFill>
                <a:schemeClr val="accent3"/>
              </a:solidFill>
            </a:endParaRPr>
          </a:p>
        </p:txBody>
      </p:sp>
      <p:pic>
        <p:nvPicPr>
          <p:cNvPr id="23" name="Picture 22" descr="Text&#10;&#10;Description automatically generated">
            <a:extLst>
              <a:ext uri="{FF2B5EF4-FFF2-40B4-BE49-F238E27FC236}">
                <a16:creationId xmlns:a16="http://schemas.microsoft.com/office/drawing/2014/main" id="{D4D48E17-ED44-4561-85A2-823817322EF4}"/>
              </a:ext>
            </a:extLst>
          </p:cNvPr>
          <p:cNvPicPr>
            <a:picLocks noChangeAspect="1"/>
          </p:cNvPicPr>
          <p:nvPr/>
        </p:nvPicPr>
        <p:blipFill>
          <a:blip r:embed="rId3"/>
          <a:stretch>
            <a:fillRect/>
          </a:stretch>
        </p:blipFill>
        <p:spPr>
          <a:xfrm>
            <a:off x="1772323" y="984685"/>
            <a:ext cx="5760720" cy="1924685"/>
          </a:xfrm>
          <a:prstGeom prst="rect">
            <a:avLst/>
          </a:prstGeom>
        </p:spPr>
      </p:pic>
      <p:pic>
        <p:nvPicPr>
          <p:cNvPr id="26" name="Picture 25" descr="Text&#10;&#10;Description automatically generated">
            <a:extLst>
              <a:ext uri="{FF2B5EF4-FFF2-40B4-BE49-F238E27FC236}">
                <a16:creationId xmlns:a16="http://schemas.microsoft.com/office/drawing/2014/main" id="{A9C4AC61-76C7-4199-A5FB-8DEA61BB8FCE}"/>
              </a:ext>
            </a:extLst>
          </p:cNvPr>
          <p:cNvPicPr>
            <a:picLocks noChangeAspect="1"/>
          </p:cNvPicPr>
          <p:nvPr/>
        </p:nvPicPr>
        <p:blipFill>
          <a:blip r:embed="rId4"/>
          <a:stretch>
            <a:fillRect/>
          </a:stretch>
        </p:blipFill>
        <p:spPr>
          <a:xfrm>
            <a:off x="1772323" y="3196441"/>
            <a:ext cx="5760720" cy="1525905"/>
          </a:xfrm>
          <a:prstGeom prst="rect">
            <a:avLst/>
          </a:prstGeom>
        </p:spPr>
      </p:pic>
    </p:spTree>
    <p:extLst>
      <p:ext uri="{BB962C8B-B14F-4D97-AF65-F5344CB8AC3E}">
        <p14:creationId xmlns:p14="http://schemas.microsoft.com/office/powerpoint/2010/main" val="4249737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5.3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thuật</a:t>
            </a:r>
            <a:r>
              <a:rPr lang="en-US" b="1" dirty="0">
                <a:solidFill>
                  <a:schemeClr val="accent3"/>
                </a:solidFill>
              </a:rPr>
              <a:t> </a:t>
            </a:r>
            <a:r>
              <a:rPr lang="en-US" b="1" dirty="0" err="1">
                <a:solidFill>
                  <a:schemeClr val="accent3"/>
                </a:solidFill>
              </a:rPr>
              <a:t>toán</a:t>
            </a:r>
            <a:endParaRPr lang="en-US" b="1" dirty="0">
              <a:solidFill>
                <a:schemeClr val="accent3"/>
              </a:solidFill>
            </a:endParaRPr>
          </a:p>
        </p:txBody>
      </p:sp>
      <p:pic>
        <p:nvPicPr>
          <p:cNvPr id="17" name="Picture 16" descr="Text&#10;&#10;Description automatically generated">
            <a:extLst>
              <a:ext uri="{FF2B5EF4-FFF2-40B4-BE49-F238E27FC236}">
                <a16:creationId xmlns:a16="http://schemas.microsoft.com/office/drawing/2014/main" id="{D68688F2-1C69-4920-96DA-8B7B342121C5}"/>
              </a:ext>
            </a:extLst>
          </p:cNvPr>
          <p:cNvPicPr>
            <a:picLocks noChangeAspect="1"/>
          </p:cNvPicPr>
          <p:nvPr/>
        </p:nvPicPr>
        <p:blipFill>
          <a:blip r:embed="rId3"/>
          <a:stretch>
            <a:fillRect/>
          </a:stretch>
        </p:blipFill>
        <p:spPr>
          <a:xfrm>
            <a:off x="1879899" y="1185629"/>
            <a:ext cx="5760720" cy="3256915"/>
          </a:xfrm>
          <a:prstGeom prst="rect">
            <a:avLst/>
          </a:prstGeom>
        </p:spPr>
      </p:pic>
    </p:spTree>
    <p:extLst>
      <p:ext uri="{BB962C8B-B14F-4D97-AF65-F5344CB8AC3E}">
        <p14:creationId xmlns:p14="http://schemas.microsoft.com/office/powerpoint/2010/main" val="3706756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5.3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thuật</a:t>
            </a:r>
            <a:r>
              <a:rPr lang="en-US" b="1" dirty="0">
                <a:solidFill>
                  <a:schemeClr val="accent3"/>
                </a:solidFill>
              </a:rPr>
              <a:t> </a:t>
            </a:r>
            <a:r>
              <a:rPr lang="en-US" b="1" dirty="0" err="1">
                <a:solidFill>
                  <a:schemeClr val="accent3"/>
                </a:solidFill>
              </a:rPr>
              <a:t>toán</a:t>
            </a:r>
            <a:endParaRPr lang="en-US" b="1" dirty="0">
              <a:solidFill>
                <a:schemeClr val="accent3"/>
              </a:solidFill>
            </a:endParaRPr>
          </a:p>
        </p:txBody>
      </p:sp>
      <p:pic>
        <p:nvPicPr>
          <p:cNvPr id="16" name="Picture 15" descr="Text&#10;&#10;Description automatically generated">
            <a:extLst>
              <a:ext uri="{FF2B5EF4-FFF2-40B4-BE49-F238E27FC236}">
                <a16:creationId xmlns:a16="http://schemas.microsoft.com/office/drawing/2014/main" id="{1249F615-B262-43B6-B3CE-E0A5D12D2491}"/>
              </a:ext>
            </a:extLst>
          </p:cNvPr>
          <p:cNvPicPr>
            <a:picLocks noChangeAspect="1"/>
          </p:cNvPicPr>
          <p:nvPr/>
        </p:nvPicPr>
        <p:blipFill>
          <a:blip r:embed="rId3"/>
          <a:stretch>
            <a:fillRect/>
          </a:stretch>
        </p:blipFill>
        <p:spPr>
          <a:xfrm>
            <a:off x="2189481" y="928747"/>
            <a:ext cx="5166060" cy="1931578"/>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D3C11136-9DD4-4C6D-BEC5-BAA66B84D801}"/>
              </a:ext>
            </a:extLst>
          </p:cNvPr>
          <p:cNvPicPr>
            <a:picLocks noChangeAspect="1"/>
          </p:cNvPicPr>
          <p:nvPr/>
        </p:nvPicPr>
        <p:blipFill>
          <a:blip r:embed="rId4"/>
          <a:stretch>
            <a:fillRect/>
          </a:stretch>
        </p:blipFill>
        <p:spPr>
          <a:xfrm>
            <a:off x="2189481" y="2985883"/>
            <a:ext cx="5435301" cy="2001092"/>
          </a:xfrm>
          <a:prstGeom prst="rect">
            <a:avLst/>
          </a:prstGeom>
        </p:spPr>
      </p:pic>
    </p:spTree>
    <p:extLst>
      <p:ext uri="{BB962C8B-B14F-4D97-AF65-F5344CB8AC3E}">
        <p14:creationId xmlns:p14="http://schemas.microsoft.com/office/powerpoint/2010/main" val="15490189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5.3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thuật</a:t>
            </a:r>
            <a:r>
              <a:rPr lang="en-US" b="1" dirty="0">
                <a:solidFill>
                  <a:schemeClr val="accent3"/>
                </a:solidFill>
              </a:rPr>
              <a:t> </a:t>
            </a:r>
            <a:r>
              <a:rPr lang="en-US" b="1" dirty="0" err="1">
                <a:solidFill>
                  <a:schemeClr val="accent3"/>
                </a:solidFill>
              </a:rPr>
              <a:t>toán</a:t>
            </a:r>
            <a:endParaRPr lang="en-US" b="1" dirty="0">
              <a:solidFill>
                <a:schemeClr val="accent3"/>
              </a:solidFill>
            </a:endParaRPr>
          </a:p>
        </p:txBody>
      </p:sp>
      <p:pic>
        <p:nvPicPr>
          <p:cNvPr id="17" name="Picture 16" descr="Text&#10;&#10;Description automatically generated">
            <a:extLst>
              <a:ext uri="{FF2B5EF4-FFF2-40B4-BE49-F238E27FC236}">
                <a16:creationId xmlns:a16="http://schemas.microsoft.com/office/drawing/2014/main" id="{908E898B-04E0-4CE5-A701-48784A0A1BA1}"/>
              </a:ext>
            </a:extLst>
          </p:cNvPr>
          <p:cNvPicPr>
            <a:picLocks noChangeAspect="1"/>
          </p:cNvPicPr>
          <p:nvPr/>
        </p:nvPicPr>
        <p:blipFill>
          <a:blip r:embed="rId3"/>
          <a:stretch>
            <a:fillRect/>
          </a:stretch>
        </p:blipFill>
        <p:spPr>
          <a:xfrm>
            <a:off x="1718834" y="1307174"/>
            <a:ext cx="5760720" cy="2963545"/>
          </a:xfrm>
          <a:prstGeom prst="rect">
            <a:avLst/>
          </a:prstGeom>
        </p:spPr>
      </p:pic>
    </p:spTree>
    <p:extLst>
      <p:ext uri="{BB962C8B-B14F-4D97-AF65-F5344CB8AC3E}">
        <p14:creationId xmlns:p14="http://schemas.microsoft.com/office/powerpoint/2010/main" val="775916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5.3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thuật</a:t>
            </a:r>
            <a:r>
              <a:rPr lang="en-US" b="1" dirty="0">
                <a:solidFill>
                  <a:schemeClr val="accent3"/>
                </a:solidFill>
              </a:rPr>
              <a:t> </a:t>
            </a:r>
            <a:r>
              <a:rPr lang="en-US" b="1" dirty="0" err="1">
                <a:solidFill>
                  <a:schemeClr val="accent3"/>
                </a:solidFill>
              </a:rPr>
              <a:t>toán</a:t>
            </a:r>
            <a:endParaRPr lang="en-US" b="1" dirty="0">
              <a:solidFill>
                <a:schemeClr val="accent3"/>
              </a:solidFill>
            </a:endParaRPr>
          </a:p>
        </p:txBody>
      </p:sp>
      <p:pic>
        <p:nvPicPr>
          <p:cNvPr id="16" name="Picture 15" descr="Text&#10;&#10;Description automatically generated with medium confidence">
            <a:extLst>
              <a:ext uri="{FF2B5EF4-FFF2-40B4-BE49-F238E27FC236}">
                <a16:creationId xmlns:a16="http://schemas.microsoft.com/office/drawing/2014/main" id="{098A9DA5-793F-4A1A-B1E4-3A6C6438855C}"/>
              </a:ext>
            </a:extLst>
          </p:cNvPr>
          <p:cNvPicPr>
            <a:picLocks noChangeAspect="1"/>
          </p:cNvPicPr>
          <p:nvPr/>
        </p:nvPicPr>
        <p:blipFill>
          <a:blip r:embed="rId3"/>
          <a:stretch>
            <a:fillRect/>
          </a:stretch>
        </p:blipFill>
        <p:spPr>
          <a:xfrm>
            <a:off x="55123" y="1001410"/>
            <a:ext cx="5760720" cy="2281555"/>
          </a:xfrm>
          <a:prstGeom prst="rect">
            <a:avLst/>
          </a:prstGeom>
        </p:spPr>
      </p:pic>
      <p:pic>
        <p:nvPicPr>
          <p:cNvPr id="19" name="Picture 18" descr="Text&#10;&#10;Description automatically generated">
            <a:extLst>
              <a:ext uri="{FF2B5EF4-FFF2-40B4-BE49-F238E27FC236}">
                <a16:creationId xmlns:a16="http://schemas.microsoft.com/office/drawing/2014/main" id="{D0306BBD-1E9A-4FA4-B79F-803864304F66}"/>
              </a:ext>
            </a:extLst>
          </p:cNvPr>
          <p:cNvPicPr>
            <a:picLocks noChangeAspect="1"/>
          </p:cNvPicPr>
          <p:nvPr/>
        </p:nvPicPr>
        <p:blipFill>
          <a:blip r:embed="rId4"/>
          <a:stretch>
            <a:fillRect/>
          </a:stretch>
        </p:blipFill>
        <p:spPr>
          <a:xfrm>
            <a:off x="2935483" y="2235096"/>
            <a:ext cx="5760720" cy="2669540"/>
          </a:xfrm>
          <a:prstGeom prst="rect">
            <a:avLst/>
          </a:prstGeom>
        </p:spPr>
      </p:pic>
    </p:spTree>
    <p:extLst>
      <p:ext uri="{BB962C8B-B14F-4D97-AF65-F5344CB8AC3E}">
        <p14:creationId xmlns:p14="http://schemas.microsoft.com/office/powerpoint/2010/main" val="23450997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p:cTn id="26" dur="500" fill="hold"/>
                                        <p:tgtEl>
                                          <p:spTgt spid="19"/>
                                        </p:tgtEl>
                                        <p:attrNameLst>
                                          <p:attrName>ppt_w</p:attrName>
                                        </p:attrNameLst>
                                      </p:cBhvr>
                                      <p:tavLst>
                                        <p:tav tm="0">
                                          <p:val>
                                            <p:fltVal val="0"/>
                                          </p:val>
                                        </p:tav>
                                        <p:tav tm="100000">
                                          <p:val>
                                            <p:strVal val="#ppt_w"/>
                                          </p:val>
                                        </p:tav>
                                      </p:tavLst>
                                    </p:anim>
                                    <p:anim calcmode="lin" valueType="num">
                                      <p:cBhvr>
                                        <p:cTn id="27" dur="500" fill="hold"/>
                                        <p:tgtEl>
                                          <p:spTgt spid="19"/>
                                        </p:tgtEl>
                                        <p:attrNameLst>
                                          <p:attrName>ppt_h</p:attrName>
                                        </p:attrNameLst>
                                      </p:cBhvr>
                                      <p:tavLst>
                                        <p:tav tm="0">
                                          <p:val>
                                            <p:fltVal val="0"/>
                                          </p:val>
                                        </p:tav>
                                        <p:tav tm="100000">
                                          <p:val>
                                            <p:strVal val="#ppt_h"/>
                                          </p:val>
                                        </p:tav>
                                      </p:tavLst>
                                    </p:anim>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85465"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5.3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thuật</a:t>
            </a:r>
            <a:r>
              <a:rPr lang="en-US" b="1" dirty="0">
                <a:solidFill>
                  <a:schemeClr val="accent3"/>
                </a:solidFill>
              </a:rPr>
              <a:t> </a:t>
            </a:r>
            <a:r>
              <a:rPr lang="en-US" b="1" dirty="0" err="1">
                <a:solidFill>
                  <a:schemeClr val="accent3"/>
                </a:solidFill>
              </a:rPr>
              <a:t>toán</a:t>
            </a:r>
            <a:endParaRPr lang="en-US" b="1" dirty="0">
              <a:solidFill>
                <a:schemeClr val="accent3"/>
              </a:solidFill>
            </a:endParaRPr>
          </a:p>
        </p:txBody>
      </p:sp>
      <p:pic>
        <p:nvPicPr>
          <p:cNvPr id="17" name="Picture 16" descr="Text&#10;&#10;Description automatically generated">
            <a:extLst>
              <a:ext uri="{FF2B5EF4-FFF2-40B4-BE49-F238E27FC236}">
                <a16:creationId xmlns:a16="http://schemas.microsoft.com/office/drawing/2014/main" id="{1A943A5A-8D53-481B-B80D-783A6BDDB5A3}"/>
              </a:ext>
            </a:extLst>
          </p:cNvPr>
          <p:cNvPicPr>
            <a:picLocks noChangeAspect="1"/>
          </p:cNvPicPr>
          <p:nvPr/>
        </p:nvPicPr>
        <p:blipFill>
          <a:blip r:embed="rId3"/>
          <a:stretch>
            <a:fillRect/>
          </a:stretch>
        </p:blipFill>
        <p:spPr>
          <a:xfrm>
            <a:off x="1691640" y="1060477"/>
            <a:ext cx="5760720" cy="1728470"/>
          </a:xfrm>
          <a:prstGeom prst="rect">
            <a:avLst/>
          </a:prstGeom>
        </p:spPr>
      </p:pic>
      <p:pic>
        <p:nvPicPr>
          <p:cNvPr id="20" name="Picture 19" descr="Text&#10;&#10;Description automatically generated">
            <a:extLst>
              <a:ext uri="{FF2B5EF4-FFF2-40B4-BE49-F238E27FC236}">
                <a16:creationId xmlns:a16="http://schemas.microsoft.com/office/drawing/2014/main" id="{25D34323-3CC3-43CF-AE60-DD47CEFD04F0}"/>
              </a:ext>
            </a:extLst>
          </p:cNvPr>
          <p:cNvPicPr>
            <a:picLocks noChangeAspect="1"/>
          </p:cNvPicPr>
          <p:nvPr/>
        </p:nvPicPr>
        <p:blipFill>
          <a:blip r:embed="rId4"/>
          <a:stretch>
            <a:fillRect/>
          </a:stretch>
        </p:blipFill>
        <p:spPr>
          <a:xfrm>
            <a:off x="1690595" y="3185552"/>
            <a:ext cx="5780405" cy="1152525"/>
          </a:xfrm>
          <a:prstGeom prst="rect">
            <a:avLst/>
          </a:prstGeom>
        </p:spPr>
      </p:pic>
    </p:spTree>
    <p:extLst>
      <p:ext uri="{BB962C8B-B14F-4D97-AF65-F5344CB8AC3E}">
        <p14:creationId xmlns:p14="http://schemas.microsoft.com/office/powerpoint/2010/main" val="5027922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500" fill="hold"/>
                                        <p:tgtEl>
                                          <p:spTgt spid="17"/>
                                        </p:tgtEl>
                                        <p:attrNameLst>
                                          <p:attrName>ppt_w</p:attrName>
                                        </p:attrNameLst>
                                      </p:cBhvr>
                                      <p:tavLst>
                                        <p:tav tm="0">
                                          <p:val>
                                            <p:fltVal val="0"/>
                                          </p:val>
                                        </p:tav>
                                        <p:tav tm="100000">
                                          <p:val>
                                            <p:strVal val="#ppt_w"/>
                                          </p:val>
                                        </p:tav>
                                      </p:tavLst>
                                    </p:anim>
                                    <p:anim calcmode="lin" valueType="num">
                                      <p:cBhvr>
                                        <p:cTn id="20" dur="500" fill="hold"/>
                                        <p:tgtEl>
                                          <p:spTgt spid="17"/>
                                        </p:tgtEl>
                                        <p:attrNameLst>
                                          <p:attrName>ppt_h</p:attrName>
                                        </p:attrNameLst>
                                      </p:cBhvr>
                                      <p:tavLst>
                                        <p:tav tm="0">
                                          <p:val>
                                            <p:fltVal val="0"/>
                                          </p:val>
                                        </p:tav>
                                        <p:tav tm="100000">
                                          <p:val>
                                            <p:strVal val="#ppt_h"/>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1.3. QUY TRÌNH NGHIỆP VỤ</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4276690" cy="307777"/>
          </a:xfrm>
          <a:prstGeom prst="rect">
            <a:avLst/>
          </a:prstGeom>
          <a:noFill/>
        </p:spPr>
        <p:txBody>
          <a:bodyPr wrap="square" rtlCol="0">
            <a:spAutoFit/>
          </a:bodyPr>
          <a:lstStyle/>
          <a:p>
            <a:pPr algn="just"/>
            <a:r>
              <a:rPr lang="vi-VN" dirty="0">
                <a:solidFill>
                  <a:schemeClr val="accent3"/>
                </a:solidFill>
              </a:rPr>
              <a:t>Sơ </a:t>
            </a:r>
            <a:r>
              <a:rPr lang="vi-VN" dirty="0" err="1">
                <a:solidFill>
                  <a:schemeClr val="accent3"/>
                </a:solidFill>
              </a:rPr>
              <a:t>đồ</a:t>
            </a:r>
            <a:r>
              <a:rPr lang="vi-VN" dirty="0">
                <a:solidFill>
                  <a:schemeClr val="accent3"/>
                </a:solidFill>
              </a:rPr>
              <a:t> quy </a:t>
            </a:r>
            <a:r>
              <a:rPr lang="vi-VN" dirty="0" err="1">
                <a:solidFill>
                  <a:schemeClr val="accent3"/>
                </a:solidFill>
              </a:rPr>
              <a:t>trình</a:t>
            </a:r>
            <a:r>
              <a:rPr lang="vi-VN" dirty="0">
                <a:solidFill>
                  <a:schemeClr val="accent3"/>
                </a:solidFill>
              </a:rPr>
              <a:t> </a:t>
            </a:r>
            <a:r>
              <a:rPr lang="vi-VN" dirty="0" err="1">
                <a:solidFill>
                  <a:schemeClr val="accent3"/>
                </a:solidFill>
              </a:rPr>
              <a:t>nghiệp</a:t>
            </a:r>
            <a:r>
              <a:rPr lang="vi-VN" dirty="0">
                <a:solidFill>
                  <a:schemeClr val="accent3"/>
                </a:solidFill>
              </a:rPr>
              <a:t> </a:t>
            </a:r>
            <a:r>
              <a:rPr lang="vi-VN" dirty="0" err="1">
                <a:solidFill>
                  <a:schemeClr val="accent3"/>
                </a:solidFill>
              </a:rPr>
              <a:t>vụ</a:t>
            </a:r>
            <a:r>
              <a:rPr lang="vi-VN" dirty="0">
                <a:solidFill>
                  <a:schemeClr val="accent3"/>
                </a:solidFill>
              </a:rPr>
              <a:t> </a:t>
            </a:r>
            <a:r>
              <a:rPr lang="vi-VN" dirty="0" err="1">
                <a:solidFill>
                  <a:schemeClr val="accent3"/>
                </a:solidFill>
              </a:rPr>
              <a:t>quá</a:t>
            </a:r>
            <a:r>
              <a:rPr lang="vi-VN" dirty="0">
                <a:solidFill>
                  <a:schemeClr val="accent3"/>
                </a:solidFill>
              </a:rPr>
              <a:t> </a:t>
            </a:r>
            <a:r>
              <a:rPr lang="vi-VN" dirty="0" err="1">
                <a:solidFill>
                  <a:schemeClr val="accent3"/>
                </a:solidFill>
              </a:rPr>
              <a:t>trình</a:t>
            </a:r>
            <a:r>
              <a:rPr lang="vi-VN" dirty="0">
                <a:solidFill>
                  <a:schemeClr val="accent3"/>
                </a:solidFill>
              </a:rPr>
              <a:t> </a:t>
            </a:r>
            <a:r>
              <a:rPr lang="vi-VN" dirty="0" err="1">
                <a:solidFill>
                  <a:schemeClr val="accent3"/>
                </a:solidFill>
              </a:rPr>
              <a:t>chuẩn</a:t>
            </a:r>
            <a:r>
              <a:rPr lang="vi-VN" dirty="0">
                <a:solidFill>
                  <a:schemeClr val="accent3"/>
                </a:solidFill>
              </a:rPr>
              <a:t> </a:t>
            </a:r>
            <a:r>
              <a:rPr lang="vi-VN" dirty="0" err="1">
                <a:solidFill>
                  <a:schemeClr val="accent3"/>
                </a:solidFill>
              </a:rPr>
              <a:t>bị</a:t>
            </a:r>
            <a:r>
              <a:rPr lang="vi-VN" dirty="0">
                <a:solidFill>
                  <a:schemeClr val="accent3"/>
                </a:solidFill>
              </a:rPr>
              <a:t> </a:t>
            </a:r>
            <a:r>
              <a:rPr lang="vi-VN" dirty="0" err="1">
                <a:solidFill>
                  <a:schemeClr val="accent3"/>
                </a:solidFill>
              </a:rPr>
              <a:t>bài</a:t>
            </a:r>
            <a:r>
              <a:rPr lang="vi-VN" dirty="0">
                <a:solidFill>
                  <a:schemeClr val="accent3"/>
                </a:solidFill>
              </a:rPr>
              <a:t> thi</a:t>
            </a:r>
            <a:endParaRPr lang="en-US" dirty="0"/>
          </a:p>
        </p:txBody>
      </p:sp>
      <p:pic>
        <p:nvPicPr>
          <p:cNvPr id="17" name="Picture 16">
            <a:extLst>
              <a:ext uri="{FF2B5EF4-FFF2-40B4-BE49-F238E27FC236}">
                <a16:creationId xmlns:a16="http://schemas.microsoft.com/office/drawing/2014/main" id="{72ED87A9-9E29-481C-B869-5E255C1440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267" y="1365072"/>
            <a:ext cx="1610375" cy="3245028"/>
          </a:xfrm>
          <a:prstGeom prst="rect">
            <a:avLst/>
          </a:prstGeom>
        </p:spPr>
      </p:pic>
      <p:sp>
        <p:nvSpPr>
          <p:cNvPr id="19" name="TextBox 18">
            <a:extLst>
              <a:ext uri="{FF2B5EF4-FFF2-40B4-BE49-F238E27FC236}">
                <a16:creationId xmlns:a16="http://schemas.microsoft.com/office/drawing/2014/main" id="{8180E0F4-BB5A-4D59-849B-06EADEE5782F}"/>
              </a:ext>
            </a:extLst>
          </p:cNvPr>
          <p:cNvSpPr txBox="1"/>
          <p:nvPr/>
        </p:nvSpPr>
        <p:spPr>
          <a:xfrm>
            <a:off x="5193760" y="951786"/>
            <a:ext cx="4175090" cy="307777"/>
          </a:xfrm>
          <a:prstGeom prst="rect">
            <a:avLst/>
          </a:prstGeom>
          <a:noFill/>
        </p:spPr>
        <p:txBody>
          <a:bodyPr wrap="square" rtlCol="0">
            <a:spAutoFit/>
          </a:bodyPr>
          <a:lstStyle/>
          <a:p>
            <a:pPr algn="just"/>
            <a:r>
              <a:rPr lang="vi-VN" dirty="0">
                <a:solidFill>
                  <a:schemeClr val="accent3"/>
                </a:solidFill>
              </a:rPr>
              <a:t>Sơ </a:t>
            </a:r>
            <a:r>
              <a:rPr lang="vi-VN" dirty="0" err="1">
                <a:solidFill>
                  <a:schemeClr val="accent3"/>
                </a:solidFill>
              </a:rPr>
              <a:t>đồ</a:t>
            </a:r>
            <a:r>
              <a:rPr lang="vi-VN" dirty="0">
                <a:solidFill>
                  <a:schemeClr val="accent3"/>
                </a:solidFill>
              </a:rPr>
              <a:t> quy </a:t>
            </a:r>
            <a:r>
              <a:rPr lang="vi-VN" dirty="0" err="1">
                <a:solidFill>
                  <a:schemeClr val="accent3"/>
                </a:solidFill>
              </a:rPr>
              <a:t>trình</a:t>
            </a:r>
            <a:r>
              <a:rPr lang="vi-VN" dirty="0">
                <a:solidFill>
                  <a:schemeClr val="accent3"/>
                </a:solidFill>
              </a:rPr>
              <a:t> </a:t>
            </a:r>
            <a:r>
              <a:rPr lang="vi-VN" dirty="0" err="1">
                <a:solidFill>
                  <a:schemeClr val="accent3"/>
                </a:solidFill>
              </a:rPr>
              <a:t>nghiệp</a:t>
            </a:r>
            <a:r>
              <a:rPr lang="vi-VN" dirty="0">
                <a:solidFill>
                  <a:schemeClr val="accent3"/>
                </a:solidFill>
              </a:rPr>
              <a:t> </a:t>
            </a:r>
            <a:r>
              <a:rPr lang="vi-VN" dirty="0" err="1">
                <a:solidFill>
                  <a:schemeClr val="accent3"/>
                </a:solidFill>
              </a:rPr>
              <a:t>vụ</a:t>
            </a:r>
            <a:r>
              <a:rPr lang="vi-VN" dirty="0">
                <a:solidFill>
                  <a:schemeClr val="accent3"/>
                </a:solidFill>
              </a:rPr>
              <a:t> </a:t>
            </a:r>
            <a:r>
              <a:rPr lang="vi-VN" dirty="0" err="1">
                <a:solidFill>
                  <a:schemeClr val="accent3"/>
                </a:solidFill>
              </a:rPr>
              <a:t>quá</a:t>
            </a:r>
            <a:r>
              <a:rPr lang="vi-VN" dirty="0">
                <a:solidFill>
                  <a:schemeClr val="accent3"/>
                </a:solidFill>
              </a:rPr>
              <a:t> </a:t>
            </a:r>
            <a:r>
              <a:rPr lang="vi-VN" dirty="0" err="1">
                <a:solidFill>
                  <a:schemeClr val="accent3"/>
                </a:solidFill>
              </a:rPr>
              <a:t>trình</a:t>
            </a:r>
            <a:r>
              <a:rPr lang="vi-VN" dirty="0">
                <a:solidFill>
                  <a:schemeClr val="accent3"/>
                </a:solidFill>
              </a:rPr>
              <a:t> </a:t>
            </a:r>
            <a:r>
              <a:rPr lang="vi-VN" dirty="0" err="1">
                <a:solidFill>
                  <a:schemeClr val="accent3"/>
                </a:solidFill>
              </a:rPr>
              <a:t>làm</a:t>
            </a:r>
            <a:r>
              <a:rPr lang="vi-VN" dirty="0">
                <a:solidFill>
                  <a:schemeClr val="accent3"/>
                </a:solidFill>
              </a:rPr>
              <a:t> </a:t>
            </a:r>
            <a:r>
              <a:rPr lang="vi-VN" dirty="0" err="1">
                <a:solidFill>
                  <a:schemeClr val="accent3"/>
                </a:solidFill>
              </a:rPr>
              <a:t>bài</a:t>
            </a:r>
            <a:r>
              <a:rPr lang="vi-VN" dirty="0">
                <a:solidFill>
                  <a:schemeClr val="accent3"/>
                </a:solidFill>
              </a:rPr>
              <a:t> thi</a:t>
            </a:r>
            <a:endParaRPr lang="en-US" dirty="0"/>
          </a:p>
        </p:txBody>
      </p:sp>
      <p:pic>
        <p:nvPicPr>
          <p:cNvPr id="23" name="Picture 22">
            <a:extLst>
              <a:ext uri="{FF2B5EF4-FFF2-40B4-BE49-F238E27FC236}">
                <a16:creationId xmlns:a16="http://schemas.microsoft.com/office/drawing/2014/main" id="{AC9EAA22-4388-4FC4-9E10-DD25E495D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397" y="1365072"/>
            <a:ext cx="1608068" cy="3245028"/>
          </a:xfrm>
          <a:prstGeom prst="rect">
            <a:avLst/>
          </a:prstGeom>
        </p:spPr>
      </p:pic>
    </p:spTree>
    <p:extLst>
      <p:ext uri="{BB962C8B-B14F-4D97-AF65-F5344CB8AC3E}">
        <p14:creationId xmlns:p14="http://schemas.microsoft.com/office/powerpoint/2010/main" val="30177975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95613" y="538511"/>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5.4 </a:t>
            </a:r>
            <a:r>
              <a:rPr lang="en-US" b="1" dirty="0" err="1">
                <a:solidFill>
                  <a:schemeClr val="accent3"/>
                </a:solidFill>
              </a:rPr>
              <a:t>Cài</a:t>
            </a:r>
            <a:r>
              <a:rPr lang="en-US" b="1" dirty="0">
                <a:solidFill>
                  <a:schemeClr val="accent3"/>
                </a:solidFill>
              </a:rPr>
              <a:t> </a:t>
            </a:r>
            <a:r>
              <a:rPr lang="en-US" b="1" dirty="0" err="1">
                <a:solidFill>
                  <a:schemeClr val="accent3"/>
                </a:solidFill>
              </a:rPr>
              <a:t>đặt</a:t>
            </a:r>
            <a:r>
              <a:rPr lang="en-US" b="1" dirty="0">
                <a:solidFill>
                  <a:schemeClr val="accent3"/>
                </a:solidFill>
              </a:rPr>
              <a:t> </a:t>
            </a:r>
            <a:r>
              <a:rPr lang="en-US" b="1" dirty="0" err="1">
                <a:solidFill>
                  <a:schemeClr val="accent3"/>
                </a:solidFill>
              </a:rPr>
              <a:t>chức</a:t>
            </a:r>
            <a:r>
              <a:rPr lang="en-US" b="1" dirty="0">
                <a:solidFill>
                  <a:schemeClr val="accent3"/>
                </a:solidFill>
              </a:rPr>
              <a:t> </a:t>
            </a:r>
            <a:r>
              <a:rPr lang="en-US" b="1" dirty="0" err="1">
                <a:solidFill>
                  <a:schemeClr val="accent3"/>
                </a:solidFill>
              </a:rPr>
              <a:t>năng</a:t>
            </a:r>
            <a:r>
              <a:rPr lang="en-US" b="1" dirty="0">
                <a:solidFill>
                  <a:schemeClr val="accent3"/>
                </a:solidFill>
              </a:rPr>
              <a:t> </a:t>
            </a:r>
            <a:r>
              <a:rPr lang="en-US" b="1" dirty="0" err="1">
                <a:solidFill>
                  <a:schemeClr val="accent3"/>
                </a:solidFill>
              </a:rPr>
              <a:t>tạo</a:t>
            </a:r>
            <a:r>
              <a:rPr lang="en-US" b="1" dirty="0">
                <a:solidFill>
                  <a:schemeClr val="accent3"/>
                </a:solidFill>
              </a:rPr>
              <a:t> </a:t>
            </a:r>
            <a:r>
              <a:rPr lang="en-US" b="1" dirty="0" err="1">
                <a:solidFill>
                  <a:schemeClr val="accent3"/>
                </a:solidFill>
              </a:rPr>
              <a:t>bài</a:t>
            </a:r>
            <a:r>
              <a:rPr lang="en-US" b="1" dirty="0">
                <a:solidFill>
                  <a:schemeClr val="accent3"/>
                </a:solidFill>
              </a:rPr>
              <a:t> </a:t>
            </a:r>
            <a:r>
              <a:rPr lang="en-US" b="1" dirty="0" err="1">
                <a:solidFill>
                  <a:schemeClr val="accent3"/>
                </a:solidFill>
              </a:rPr>
              <a:t>thi</a:t>
            </a:r>
            <a:endParaRPr lang="en-US" b="1" dirty="0">
              <a:solidFill>
                <a:schemeClr val="accent3"/>
              </a:solidFill>
            </a:endParaRPr>
          </a:p>
        </p:txBody>
      </p:sp>
      <p:pic>
        <p:nvPicPr>
          <p:cNvPr id="19" name="Picture 18">
            <a:extLst>
              <a:ext uri="{FF2B5EF4-FFF2-40B4-BE49-F238E27FC236}">
                <a16:creationId xmlns:a16="http://schemas.microsoft.com/office/drawing/2014/main" id="{F487395F-B1FE-43C0-9208-5C5B7F760371}"/>
              </a:ext>
            </a:extLst>
          </p:cNvPr>
          <p:cNvPicPr>
            <a:picLocks noChangeAspect="1"/>
          </p:cNvPicPr>
          <p:nvPr/>
        </p:nvPicPr>
        <p:blipFill>
          <a:blip r:embed="rId3"/>
          <a:stretch>
            <a:fillRect/>
          </a:stretch>
        </p:blipFill>
        <p:spPr>
          <a:xfrm>
            <a:off x="3463481" y="1265691"/>
            <a:ext cx="2076450" cy="552450"/>
          </a:xfrm>
          <a:prstGeom prst="rect">
            <a:avLst/>
          </a:prstGeom>
        </p:spPr>
      </p:pic>
      <p:pic>
        <p:nvPicPr>
          <p:cNvPr id="22" name="Picture 21">
            <a:extLst>
              <a:ext uri="{FF2B5EF4-FFF2-40B4-BE49-F238E27FC236}">
                <a16:creationId xmlns:a16="http://schemas.microsoft.com/office/drawing/2014/main" id="{55AABA84-0995-465E-8B2D-504D9D64898A}"/>
              </a:ext>
            </a:extLst>
          </p:cNvPr>
          <p:cNvPicPr>
            <a:picLocks noChangeAspect="1"/>
          </p:cNvPicPr>
          <p:nvPr/>
        </p:nvPicPr>
        <p:blipFill>
          <a:blip r:embed="rId4"/>
          <a:stretch>
            <a:fillRect/>
          </a:stretch>
        </p:blipFill>
        <p:spPr>
          <a:xfrm>
            <a:off x="3427164" y="2863656"/>
            <a:ext cx="2092325" cy="157480"/>
          </a:xfrm>
          <a:prstGeom prst="rect">
            <a:avLst/>
          </a:prstGeom>
        </p:spPr>
      </p:pic>
      <p:sp>
        <p:nvSpPr>
          <p:cNvPr id="2" name="TextBox 1">
            <a:extLst>
              <a:ext uri="{FF2B5EF4-FFF2-40B4-BE49-F238E27FC236}">
                <a16:creationId xmlns:a16="http://schemas.microsoft.com/office/drawing/2014/main" id="{84F40427-9766-4489-B94B-D81F592665E5}"/>
              </a:ext>
            </a:extLst>
          </p:cNvPr>
          <p:cNvSpPr txBox="1"/>
          <p:nvPr/>
        </p:nvSpPr>
        <p:spPr>
          <a:xfrm>
            <a:off x="1661142" y="1932781"/>
            <a:ext cx="6787455" cy="906402"/>
          </a:xfrm>
          <a:prstGeom prst="rect">
            <a:avLst/>
          </a:prstGeom>
          <a:noFill/>
        </p:spPr>
        <p:txBody>
          <a:bodyPr wrap="square" rtlCol="0">
            <a:spAutoFit/>
          </a:bodyPr>
          <a:lstStyle/>
          <a:p>
            <a:pPr lvl="0" algn="just">
              <a:lnSpc>
                <a:spcPct val="130000"/>
              </a:lnSpc>
              <a:spcBef>
                <a:spcPts val="300"/>
              </a:spcBef>
              <a:tabLst>
                <a:tab pos="540385" algn="l"/>
              </a:tabLst>
            </a:pPr>
            <a:r>
              <a:rPr lang="en-US" dirty="0">
                <a:solidFill>
                  <a:schemeClr val="accent3"/>
                </a:solidFill>
                <a:effectLst/>
                <a:latin typeface="+mn-lt"/>
                <a:ea typeface="Calibri" panose="020F0502020204030204" pitchFamily="34" charset="0"/>
                <a:cs typeface="Times New Roman" panose="02020603050405020304" pitchFamily="18" charset="0"/>
              </a:rPr>
              <a:t>- File TaoBaiThi.aspx: File </a:t>
            </a:r>
            <a:r>
              <a:rPr lang="en-US" dirty="0" err="1">
                <a:solidFill>
                  <a:schemeClr val="accent3"/>
                </a:solidFill>
                <a:effectLst/>
                <a:latin typeface="+mn-lt"/>
                <a:ea typeface="Calibri" panose="020F0502020204030204" pitchFamily="34" charset="0"/>
                <a:cs typeface="Times New Roman" panose="02020603050405020304" pitchFamily="18" charset="0"/>
              </a:rPr>
              <a:t>chứa</a:t>
            </a:r>
            <a:r>
              <a:rPr lang="en-US" dirty="0">
                <a:solidFill>
                  <a:schemeClr val="accent3"/>
                </a:solidFill>
                <a:effectLst/>
                <a:latin typeface="+mn-lt"/>
                <a:ea typeface="Calibri" panose="020F0502020204030204" pitchFamily="34" charset="0"/>
                <a:cs typeface="Times New Roman" panose="02020603050405020304" pitchFamily="18" charset="0"/>
              </a:rPr>
              <a:t> code </a:t>
            </a:r>
            <a:r>
              <a:rPr lang="en-US" dirty="0" err="1">
                <a:solidFill>
                  <a:schemeClr val="accent3"/>
                </a:solidFill>
                <a:effectLst/>
                <a:latin typeface="+mn-lt"/>
                <a:ea typeface="Calibri" panose="020F0502020204030204" pitchFamily="34" charset="0"/>
                <a:cs typeface="Times New Roman" panose="02020603050405020304" pitchFamily="18" charset="0"/>
              </a:rPr>
              <a:t>giao</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diện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màn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hình</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tạo</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bài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thi</a:t>
            </a:r>
            <a:r>
              <a:rPr lang="en-US" dirty="0">
                <a:solidFill>
                  <a:schemeClr val="accent3"/>
                </a:solidFill>
                <a:effectLst/>
                <a:latin typeface="+mn-lt"/>
                <a:ea typeface="Calibri" panose="020F0502020204030204" pitchFamily="34" charset="0"/>
                <a:cs typeface="Times New Roman" panose="02020603050405020304" pitchFamily="18" charset="0"/>
              </a:rPr>
              <a:t>.</a:t>
            </a:r>
          </a:p>
          <a:p>
            <a:pPr lvl="0" algn="just">
              <a:lnSpc>
                <a:spcPct val="130000"/>
              </a:lnSpc>
              <a:spcAft>
                <a:spcPts val="300"/>
              </a:spcAft>
              <a:tabLst>
                <a:tab pos="540385" algn="l"/>
              </a:tabLst>
            </a:pPr>
            <a:r>
              <a:rPr lang="en-US" dirty="0">
                <a:solidFill>
                  <a:schemeClr val="accent3"/>
                </a:solidFill>
                <a:latin typeface="+mn-lt"/>
                <a:ea typeface="Calibri" panose="020F0502020204030204" pitchFamily="34" charset="0"/>
                <a:cs typeface="Times New Roman" panose="02020603050405020304" pitchFamily="18" charset="0"/>
              </a:rPr>
              <a:t>- </a:t>
            </a:r>
            <a:r>
              <a:rPr lang="en-US" dirty="0">
                <a:solidFill>
                  <a:schemeClr val="accent3"/>
                </a:solidFill>
                <a:effectLst/>
                <a:latin typeface="+mn-lt"/>
                <a:ea typeface="Calibri" panose="020F0502020204030204" pitchFamily="34" charset="0"/>
                <a:cs typeface="Times New Roman" panose="02020603050405020304" pitchFamily="18" charset="0"/>
              </a:rPr>
              <a:t>File </a:t>
            </a:r>
            <a:r>
              <a:rPr lang="en-US" dirty="0" err="1">
                <a:solidFill>
                  <a:schemeClr val="accent3"/>
                </a:solidFill>
                <a:effectLst/>
                <a:latin typeface="+mn-lt"/>
                <a:ea typeface="Calibri" panose="020F0502020204030204" pitchFamily="34" charset="0"/>
                <a:cs typeface="Times New Roman" panose="02020603050405020304" pitchFamily="18" charset="0"/>
              </a:rPr>
              <a:t>TaoBaiThi.aspx.cs</a:t>
            </a:r>
            <a:r>
              <a:rPr lang="en-US" dirty="0">
                <a:solidFill>
                  <a:schemeClr val="accent3"/>
                </a:solidFill>
                <a:effectLst/>
                <a:latin typeface="+mn-lt"/>
                <a:ea typeface="Calibri" panose="020F0502020204030204" pitchFamily="34" charset="0"/>
                <a:cs typeface="Times New Roman" panose="02020603050405020304" pitchFamily="18" charset="0"/>
              </a:rPr>
              <a:t>: File </a:t>
            </a:r>
            <a:r>
              <a:rPr lang="en-US" dirty="0" err="1">
                <a:solidFill>
                  <a:schemeClr val="accent3"/>
                </a:solidFill>
                <a:effectLst/>
                <a:latin typeface="+mn-lt"/>
                <a:ea typeface="Calibri" panose="020F0502020204030204" pitchFamily="34" charset="0"/>
                <a:cs typeface="Times New Roman" panose="02020603050405020304" pitchFamily="18" charset="0"/>
              </a:rPr>
              <a:t>chứa</a:t>
            </a:r>
            <a:r>
              <a:rPr lang="en-US" dirty="0">
                <a:solidFill>
                  <a:schemeClr val="accent3"/>
                </a:solidFill>
                <a:effectLst/>
                <a:latin typeface="+mn-lt"/>
                <a:ea typeface="Calibri" panose="020F0502020204030204" pitchFamily="34" charset="0"/>
                <a:cs typeface="Times New Roman" panose="02020603050405020304" pitchFamily="18" charset="0"/>
              </a:rPr>
              <a:t> code </a:t>
            </a:r>
            <a:r>
              <a:rPr lang="en-US" dirty="0" err="1">
                <a:solidFill>
                  <a:schemeClr val="accent3"/>
                </a:solidFill>
                <a:effectLst/>
                <a:latin typeface="+mn-lt"/>
                <a:ea typeface="Calibri" panose="020F0502020204030204" pitchFamily="34" charset="0"/>
                <a:cs typeface="Times New Roman" panose="02020603050405020304" pitchFamily="18" charset="0"/>
              </a:rPr>
              <a:t>xử</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lý</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chức</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năng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tạo</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bài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của</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hệ</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thống</a:t>
            </a:r>
            <a:r>
              <a:rPr lang="en-US" dirty="0">
                <a:solidFill>
                  <a:schemeClr val="accent3"/>
                </a:solidFill>
                <a:effectLst/>
                <a:latin typeface="+mn-lt"/>
                <a:ea typeface="Calibri" panose="020F0502020204030204" pitchFamily="34" charset="0"/>
                <a:cs typeface="Times New Roman" panose="02020603050405020304" pitchFamily="18" charset="0"/>
              </a:rPr>
              <a:t>.</a:t>
            </a:r>
          </a:p>
          <a:p>
            <a:endParaRPr lang="en-US" dirty="0"/>
          </a:p>
        </p:txBody>
      </p:sp>
      <p:sp>
        <p:nvSpPr>
          <p:cNvPr id="3" name="TextBox 2">
            <a:extLst>
              <a:ext uri="{FF2B5EF4-FFF2-40B4-BE49-F238E27FC236}">
                <a16:creationId xmlns:a16="http://schemas.microsoft.com/office/drawing/2014/main" id="{8052A0AF-C561-4AE5-B819-E94A1023FAF0}"/>
              </a:ext>
            </a:extLst>
          </p:cNvPr>
          <p:cNvSpPr txBox="1"/>
          <p:nvPr/>
        </p:nvSpPr>
        <p:spPr>
          <a:xfrm>
            <a:off x="1661142" y="3254497"/>
            <a:ext cx="7079877" cy="623312"/>
          </a:xfrm>
          <a:prstGeom prst="rect">
            <a:avLst/>
          </a:prstGeom>
          <a:noFill/>
        </p:spPr>
        <p:txBody>
          <a:bodyPr wrap="square" rtlCol="0">
            <a:spAutoFit/>
          </a:bodyPr>
          <a:lstStyle/>
          <a:p>
            <a:pPr lvl="0" algn="just">
              <a:lnSpc>
                <a:spcPct val="130000"/>
              </a:lnSpc>
              <a:spcBef>
                <a:spcPts val="300"/>
              </a:spcBef>
              <a:spcAft>
                <a:spcPts val="300"/>
              </a:spcAft>
              <a:tabLst>
                <a:tab pos="540385" algn="l"/>
              </a:tabLst>
            </a:pPr>
            <a:r>
              <a:rPr lang="en-US" dirty="0">
                <a:solidFill>
                  <a:schemeClr val="accent3"/>
                </a:solidFill>
                <a:latin typeface="+mn-lt"/>
                <a:ea typeface="Calibri" panose="020F0502020204030204" pitchFamily="34" charset="0"/>
                <a:cs typeface="Times New Roman" panose="02020603050405020304" pitchFamily="18" charset="0"/>
              </a:rPr>
              <a:t>- </a:t>
            </a:r>
            <a:r>
              <a:rPr lang="en-US" dirty="0">
                <a:solidFill>
                  <a:schemeClr val="accent3"/>
                </a:solidFill>
                <a:effectLst/>
                <a:latin typeface="+mn-lt"/>
                <a:ea typeface="Calibri" panose="020F0502020204030204" pitchFamily="34" charset="0"/>
                <a:cs typeface="Times New Roman" panose="02020603050405020304" pitchFamily="18" charset="0"/>
              </a:rPr>
              <a:t>File </a:t>
            </a:r>
            <a:r>
              <a:rPr lang="en-US" dirty="0" err="1">
                <a:solidFill>
                  <a:schemeClr val="accent3"/>
                </a:solidFill>
                <a:effectLst/>
                <a:latin typeface="+mn-lt"/>
                <a:ea typeface="Calibri" panose="020F0502020204030204" pitchFamily="34" charset="0"/>
                <a:cs typeface="Times New Roman" panose="02020603050405020304" pitchFamily="18" charset="0"/>
              </a:rPr>
              <a:t>ATCL_Commons.cs</a:t>
            </a:r>
            <a:r>
              <a:rPr lang="en-US" dirty="0">
                <a:solidFill>
                  <a:schemeClr val="accent3"/>
                </a:solidFill>
                <a:effectLst/>
                <a:latin typeface="+mn-lt"/>
                <a:ea typeface="Calibri" panose="020F0502020204030204" pitchFamily="34" charset="0"/>
                <a:cs typeface="Times New Roman" panose="02020603050405020304" pitchFamily="18" charset="0"/>
              </a:rPr>
              <a:t>: File </a:t>
            </a:r>
            <a:r>
              <a:rPr lang="en-US" dirty="0" err="1">
                <a:solidFill>
                  <a:schemeClr val="accent3"/>
                </a:solidFill>
                <a:effectLst/>
                <a:latin typeface="+mn-lt"/>
                <a:ea typeface="Calibri" panose="020F0502020204030204" pitchFamily="34" charset="0"/>
                <a:cs typeface="Times New Roman" panose="02020603050405020304" pitchFamily="18" charset="0"/>
              </a:rPr>
              <a:t>chứa</a:t>
            </a:r>
            <a:r>
              <a:rPr lang="en-US" dirty="0">
                <a:solidFill>
                  <a:schemeClr val="accent3"/>
                </a:solidFill>
                <a:effectLst/>
                <a:latin typeface="+mn-lt"/>
                <a:ea typeface="Calibri" panose="020F0502020204030204" pitchFamily="34" charset="0"/>
                <a:cs typeface="Times New Roman" panose="02020603050405020304" pitchFamily="18" charset="0"/>
              </a:rPr>
              <a:t> code </a:t>
            </a:r>
            <a:r>
              <a:rPr lang="en-US" dirty="0" err="1">
                <a:solidFill>
                  <a:schemeClr val="accent3"/>
                </a:solidFill>
                <a:effectLst/>
                <a:latin typeface="+mn-lt"/>
                <a:ea typeface="Calibri" panose="020F0502020204030204" pitchFamily="34" charset="0"/>
                <a:cs typeface="Times New Roman" panose="02020603050405020304" pitchFamily="18" charset="0"/>
              </a:rPr>
              <a:t>để</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lấy</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dữ</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liệu</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các</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mức</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độ</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bài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chủ</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đề</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bài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thi</a:t>
            </a:r>
            <a:r>
              <a:rPr lang="en-US" dirty="0">
                <a:solidFill>
                  <a:schemeClr val="accent3"/>
                </a:solidFill>
                <a:effectLst/>
                <a:latin typeface="+mn-lt"/>
                <a:ea typeface="Calibri" panose="020F0502020204030204" pitchFamily="34" charset="0"/>
                <a:cs typeface="Times New Roman" panose="02020603050405020304" pitchFamily="18" charset="0"/>
              </a:rPr>
              <a:t>, … </a:t>
            </a:r>
            <a:r>
              <a:rPr lang="en-US" dirty="0" err="1">
                <a:solidFill>
                  <a:schemeClr val="accent3"/>
                </a:solidFill>
                <a:effectLst/>
                <a:latin typeface="+mn-lt"/>
                <a:ea typeface="Calibri" panose="020F0502020204030204" pitchFamily="34" charset="0"/>
                <a:cs typeface="Times New Roman" panose="02020603050405020304" pitchFamily="18" charset="0"/>
              </a:rPr>
              <a:t>và</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chuyển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đổi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định</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dạng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từ</a:t>
            </a:r>
            <a:r>
              <a:rPr lang="en-US" dirty="0">
                <a:solidFill>
                  <a:schemeClr val="accent3"/>
                </a:solidFill>
                <a:effectLst/>
                <a:latin typeface="+mn-lt"/>
                <a:ea typeface="Calibri" panose="020F0502020204030204" pitchFamily="34" charset="0"/>
                <a:cs typeface="Times New Roman" panose="02020603050405020304" pitchFamily="18" charset="0"/>
              </a:rPr>
              <a:t> ID sang </a:t>
            </a:r>
            <a:r>
              <a:rPr lang="en-US" dirty="0" err="1">
                <a:solidFill>
                  <a:schemeClr val="accent3"/>
                </a:solidFill>
                <a:effectLst/>
                <a:latin typeface="+mn-lt"/>
                <a:ea typeface="Calibri" panose="020F0502020204030204" pitchFamily="34" charset="0"/>
                <a:cs typeface="Times New Roman" panose="02020603050405020304" pitchFamily="18" charset="0"/>
              </a:rPr>
              <a:t>dạng</a:t>
            </a:r>
            <a:r>
              <a:rPr lang="en-US" dirty="0">
                <a:solidFill>
                  <a:schemeClr val="accent3"/>
                </a:solidFill>
                <a:effectLst/>
                <a:latin typeface="+mn-lt"/>
                <a:ea typeface="Calibri" panose="020F0502020204030204" pitchFamily="34" charset="0"/>
                <a:cs typeface="Times New Roman" panose="02020603050405020304" pitchFamily="18" charset="0"/>
              </a:rPr>
              <a:t> text.</a:t>
            </a:r>
          </a:p>
        </p:txBody>
      </p:sp>
    </p:spTree>
    <p:extLst>
      <p:ext uri="{BB962C8B-B14F-4D97-AF65-F5344CB8AC3E}">
        <p14:creationId xmlns:p14="http://schemas.microsoft.com/office/powerpoint/2010/main" val="31754209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p:cTn id="19" dur="500" fill="hold"/>
                                        <p:tgtEl>
                                          <p:spTgt spid="19"/>
                                        </p:tgtEl>
                                        <p:attrNameLst>
                                          <p:attrName>ppt_w</p:attrName>
                                        </p:attrNameLst>
                                      </p:cBhvr>
                                      <p:tavLst>
                                        <p:tav tm="0">
                                          <p:val>
                                            <p:fltVal val="0"/>
                                          </p:val>
                                        </p:tav>
                                        <p:tav tm="100000">
                                          <p:val>
                                            <p:strVal val="#ppt_w"/>
                                          </p:val>
                                        </p:tav>
                                      </p:tavLst>
                                    </p:anim>
                                    <p:anim calcmode="lin" valueType="num">
                                      <p:cBhvr>
                                        <p:cTn id="20" dur="500" fill="hold"/>
                                        <p:tgtEl>
                                          <p:spTgt spid="19"/>
                                        </p:tgtEl>
                                        <p:attrNameLst>
                                          <p:attrName>ppt_h</p:attrName>
                                        </p:attrNameLst>
                                      </p:cBhvr>
                                      <p:tavLst>
                                        <p:tav tm="0">
                                          <p:val>
                                            <p:fltVal val="0"/>
                                          </p:val>
                                        </p:tav>
                                        <p:tav tm="100000">
                                          <p:val>
                                            <p:strVal val="#ppt_h"/>
                                          </p:val>
                                        </p:tav>
                                      </p:tavLst>
                                    </p:anim>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down)">
                                      <p:cBhvr>
                                        <p:cTn id="26" dur="10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95613" y="538511"/>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5.5 </a:t>
            </a:r>
            <a:r>
              <a:rPr lang="en-US" b="1" dirty="0" err="1">
                <a:solidFill>
                  <a:schemeClr val="accent3"/>
                </a:solidFill>
              </a:rPr>
              <a:t>Kiểm</a:t>
            </a:r>
            <a:r>
              <a:rPr lang="en-US" b="1" dirty="0">
                <a:solidFill>
                  <a:schemeClr val="accent3"/>
                </a:solidFill>
              </a:rPr>
              <a:t> </a:t>
            </a:r>
            <a:r>
              <a:rPr lang="en-US" b="1" dirty="0" err="1">
                <a:solidFill>
                  <a:schemeClr val="accent3"/>
                </a:solidFill>
              </a:rPr>
              <a:t>thử</a:t>
            </a:r>
            <a:endParaRPr lang="en-US" b="1" dirty="0">
              <a:solidFill>
                <a:schemeClr val="accent3"/>
              </a:solidFill>
            </a:endParaRPr>
          </a:p>
        </p:txBody>
      </p:sp>
      <p:sp>
        <p:nvSpPr>
          <p:cNvPr id="4" name="TextBox 3">
            <a:extLst>
              <a:ext uri="{FF2B5EF4-FFF2-40B4-BE49-F238E27FC236}">
                <a16:creationId xmlns:a16="http://schemas.microsoft.com/office/drawing/2014/main" id="{A2C2AEC5-AC98-465F-AC13-6BF468E887DA}"/>
              </a:ext>
            </a:extLst>
          </p:cNvPr>
          <p:cNvSpPr txBox="1"/>
          <p:nvPr/>
        </p:nvSpPr>
        <p:spPr>
          <a:xfrm>
            <a:off x="445230" y="916697"/>
            <a:ext cx="1639951" cy="307777"/>
          </a:xfrm>
          <a:prstGeom prst="rect">
            <a:avLst/>
          </a:prstGeom>
          <a:noFill/>
        </p:spPr>
        <p:txBody>
          <a:bodyPr wrap="square" rtlCol="0">
            <a:spAutoFit/>
          </a:bodyPr>
          <a:lstStyle/>
          <a:p>
            <a:r>
              <a:rPr lang="en-US" dirty="0">
                <a:solidFill>
                  <a:schemeClr val="accent3"/>
                </a:solidFill>
              </a:rPr>
              <a:t>- Giao </a:t>
            </a:r>
            <a:r>
              <a:rPr lang="en-US" dirty="0" err="1">
                <a:solidFill>
                  <a:schemeClr val="accent3"/>
                </a:solidFill>
              </a:rPr>
              <a:t>diện</a:t>
            </a:r>
            <a:r>
              <a:rPr lang="en-US" dirty="0">
                <a:solidFill>
                  <a:schemeClr val="accent3"/>
                </a:solidFill>
              </a:rPr>
              <a:t>:</a:t>
            </a:r>
          </a:p>
        </p:txBody>
      </p:sp>
      <p:sp>
        <p:nvSpPr>
          <p:cNvPr id="5" name="TextBox 4">
            <a:extLst>
              <a:ext uri="{FF2B5EF4-FFF2-40B4-BE49-F238E27FC236}">
                <a16:creationId xmlns:a16="http://schemas.microsoft.com/office/drawing/2014/main" id="{D9B36E23-53F2-4B59-A367-09D0CE3F8EC7}"/>
              </a:ext>
            </a:extLst>
          </p:cNvPr>
          <p:cNvSpPr txBox="1"/>
          <p:nvPr/>
        </p:nvSpPr>
        <p:spPr>
          <a:xfrm>
            <a:off x="748492" y="1192039"/>
            <a:ext cx="7449670" cy="523220"/>
          </a:xfrm>
          <a:prstGeom prst="rect">
            <a:avLst/>
          </a:prstGeom>
          <a:noFill/>
        </p:spPr>
        <p:txBody>
          <a:bodyPr wrap="square" rtlCol="0">
            <a:spAutoFit/>
          </a:bodyPr>
          <a:lstStyle/>
          <a:p>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Một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số</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nút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không</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đồng</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nhất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ngôn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ngữ</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Ví</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dụ</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lúc</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đặt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tên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nút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là</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Lưu</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lúc</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đặt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tên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nút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là</a:t>
            </a:r>
            <a:r>
              <a:rPr lang="en-US" dirty="0">
                <a:solidFill>
                  <a:schemeClr val="accent3"/>
                </a:solidFill>
                <a:effectLst/>
                <a:latin typeface="+mn-lt"/>
                <a:ea typeface="Calibri" panose="020F0502020204030204" pitchFamily="34" charset="0"/>
              </a:rPr>
              <a:t> “Save”, …</a:t>
            </a:r>
            <a:endParaRPr lang="en-US" dirty="0">
              <a:solidFill>
                <a:schemeClr val="accent3"/>
              </a:solidFill>
              <a:latin typeface="+mn-lt"/>
            </a:endParaRPr>
          </a:p>
        </p:txBody>
      </p:sp>
      <p:sp>
        <p:nvSpPr>
          <p:cNvPr id="6" name="TextBox 5">
            <a:extLst>
              <a:ext uri="{FF2B5EF4-FFF2-40B4-BE49-F238E27FC236}">
                <a16:creationId xmlns:a16="http://schemas.microsoft.com/office/drawing/2014/main" id="{DEC2C1F9-6D8A-4301-84FD-D082D260BD04}"/>
              </a:ext>
            </a:extLst>
          </p:cNvPr>
          <p:cNvSpPr txBox="1"/>
          <p:nvPr/>
        </p:nvSpPr>
        <p:spPr>
          <a:xfrm>
            <a:off x="748492" y="1681863"/>
            <a:ext cx="7449670" cy="523220"/>
          </a:xfrm>
          <a:prstGeom prst="rect">
            <a:avLst/>
          </a:prstGeom>
          <a:noFill/>
        </p:spPr>
        <p:txBody>
          <a:bodyPr wrap="square" rtlCol="0">
            <a:spAutoFit/>
          </a:bodyPr>
          <a:lstStyle/>
          <a:p>
            <a:r>
              <a:rPr lang="en-US" dirty="0">
                <a:solidFill>
                  <a:schemeClr val="accent3"/>
                </a:solidFill>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Một</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số</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chức</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năng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khi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hoàn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thành</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không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hiện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thông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báo</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cho</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người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dùng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Ví</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dụ</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thêm</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mới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ứng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viên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xong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nhưng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không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có</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thông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báo</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Thêm</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ứng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viên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thành</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công</a:t>
            </a:r>
            <a:r>
              <a:rPr lang="en-US" dirty="0">
                <a:solidFill>
                  <a:schemeClr val="accent3"/>
                </a:solidFill>
                <a:effectLst/>
                <a:latin typeface="+mn-lt"/>
                <a:ea typeface="Calibri" panose="020F0502020204030204" pitchFamily="34" charset="0"/>
                <a:cs typeface="Times New Roman" panose="02020603050405020304" pitchFamily="18" charset="0"/>
              </a:rPr>
              <a:t>”, …</a:t>
            </a:r>
          </a:p>
        </p:txBody>
      </p:sp>
      <p:sp>
        <p:nvSpPr>
          <p:cNvPr id="23" name="TextBox 22">
            <a:extLst>
              <a:ext uri="{FF2B5EF4-FFF2-40B4-BE49-F238E27FC236}">
                <a16:creationId xmlns:a16="http://schemas.microsoft.com/office/drawing/2014/main" id="{28718B8A-7FAF-4A56-985B-296B83CF4D8B}"/>
              </a:ext>
            </a:extLst>
          </p:cNvPr>
          <p:cNvSpPr txBox="1"/>
          <p:nvPr/>
        </p:nvSpPr>
        <p:spPr>
          <a:xfrm>
            <a:off x="748492" y="2271074"/>
            <a:ext cx="7831435" cy="523220"/>
          </a:xfrm>
          <a:prstGeom prst="rect">
            <a:avLst/>
          </a:prstGeom>
          <a:noFill/>
        </p:spPr>
        <p:txBody>
          <a:bodyPr wrap="square" rtlCol="0">
            <a:spAutoFit/>
          </a:bodyPr>
          <a:lstStyle/>
          <a:p>
            <a:r>
              <a:rPr lang="en-US" dirty="0">
                <a:solidFill>
                  <a:schemeClr val="accent3"/>
                </a:solidFill>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Một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số</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bảng</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hiển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thị</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dữ</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liệu</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bị</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lệch</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độ</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rộng</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các</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cột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còn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bé</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khiến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cho</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dữ</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liệu</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không</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hiển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thị</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đầy</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đủ</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tên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cột</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còn</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bị</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sai</a:t>
            </a:r>
            <a:r>
              <a:rPr lang="en-US" dirty="0">
                <a:solidFill>
                  <a:schemeClr val="accent3"/>
                </a:solidFill>
                <a:effectLst/>
                <a:latin typeface="+mn-lt"/>
                <a:ea typeface="Calibri" panose="020F0502020204030204" pitchFamily="34" charset="0"/>
              </a:rPr>
              <a:t>, …</a:t>
            </a:r>
            <a:endParaRPr lang="en-US" dirty="0">
              <a:solidFill>
                <a:schemeClr val="accent3"/>
              </a:solidFill>
              <a:latin typeface="+mn-lt"/>
            </a:endParaRPr>
          </a:p>
        </p:txBody>
      </p:sp>
      <p:sp>
        <p:nvSpPr>
          <p:cNvPr id="26" name="TextBox 25">
            <a:extLst>
              <a:ext uri="{FF2B5EF4-FFF2-40B4-BE49-F238E27FC236}">
                <a16:creationId xmlns:a16="http://schemas.microsoft.com/office/drawing/2014/main" id="{5F02FE93-EDAE-4A97-B48F-F650F0E90ADE}"/>
              </a:ext>
            </a:extLst>
          </p:cNvPr>
          <p:cNvSpPr txBox="1"/>
          <p:nvPr/>
        </p:nvSpPr>
        <p:spPr>
          <a:xfrm>
            <a:off x="445229" y="2813823"/>
            <a:ext cx="1639951" cy="307777"/>
          </a:xfrm>
          <a:prstGeom prst="rect">
            <a:avLst/>
          </a:prstGeom>
          <a:noFill/>
        </p:spPr>
        <p:txBody>
          <a:bodyPr wrap="square" rtlCol="0">
            <a:spAutoFit/>
          </a:bodyPr>
          <a:lstStyle/>
          <a:p>
            <a:r>
              <a:rPr lang="en-US" dirty="0">
                <a:solidFill>
                  <a:schemeClr val="accent3"/>
                </a:solidFill>
              </a:rPr>
              <a:t>- </a:t>
            </a:r>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a:t>
            </a:r>
          </a:p>
        </p:txBody>
      </p:sp>
      <p:sp>
        <p:nvSpPr>
          <p:cNvPr id="7" name="TextBox 6">
            <a:extLst>
              <a:ext uri="{FF2B5EF4-FFF2-40B4-BE49-F238E27FC236}">
                <a16:creationId xmlns:a16="http://schemas.microsoft.com/office/drawing/2014/main" id="{0BF0D29A-45D0-4E9C-85F4-99ECC811A1A4}"/>
              </a:ext>
            </a:extLst>
          </p:cNvPr>
          <p:cNvSpPr txBox="1"/>
          <p:nvPr/>
        </p:nvSpPr>
        <p:spPr>
          <a:xfrm>
            <a:off x="668215" y="3091378"/>
            <a:ext cx="7503676" cy="623312"/>
          </a:xfrm>
          <a:prstGeom prst="rect">
            <a:avLst/>
          </a:prstGeom>
          <a:noFill/>
        </p:spPr>
        <p:txBody>
          <a:bodyPr wrap="square" rtlCol="0">
            <a:spAutoFit/>
          </a:bodyPr>
          <a:lstStyle/>
          <a:p>
            <a:pPr lvl="0" algn="just">
              <a:lnSpc>
                <a:spcPct val="130000"/>
              </a:lnSpc>
              <a:spcBef>
                <a:spcPts val="300"/>
              </a:spcBef>
              <a:spcAft>
                <a:spcPts val="300"/>
              </a:spcAft>
            </a:pPr>
            <a:r>
              <a:rPr lang="en-US" dirty="0">
                <a:solidFill>
                  <a:schemeClr val="accent3"/>
                </a:solidFill>
                <a:effectLst/>
                <a:latin typeface="+mn-lt"/>
                <a:ea typeface="Calibri" panose="020F0502020204030204" pitchFamily="34" charset="0"/>
                <a:cs typeface="Times New Roman" panose="02020603050405020304" pitchFamily="18" charset="0"/>
              </a:rPr>
              <a:t>+ Khi </a:t>
            </a:r>
            <a:r>
              <a:rPr lang="en-US" dirty="0" err="1">
                <a:solidFill>
                  <a:schemeClr val="accent3"/>
                </a:solidFill>
                <a:effectLst/>
                <a:latin typeface="+mn-lt"/>
                <a:ea typeface="Calibri" panose="020F0502020204030204" pitchFamily="34" charset="0"/>
                <a:cs typeface="Times New Roman" panose="02020603050405020304" pitchFamily="18" charset="0"/>
              </a:rPr>
              <a:t>sửa</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thông</a:t>
            </a:r>
            <a:r>
              <a:rPr lang="en-US" dirty="0">
                <a:solidFill>
                  <a:schemeClr val="accent3"/>
                </a:solidFill>
                <a:effectLst/>
                <a:latin typeface="+mn-lt"/>
                <a:ea typeface="Calibri" panose="020F0502020204030204" pitchFamily="34" charset="0"/>
                <a:cs typeface="Times New Roman" panose="02020603050405020304" pitchFamily="18" charset="0"/>
              </a:rPr>
              <a:t> tin </a:t>
            </a:r>
            <a:r>
              <a:rPr lang="en-US" dirty="0" err="1">
                <a:solidFill>
                  <a:schemeClr val="accent3"/>
                </a:solidFill>
                <a:effectLst/>
                <a:latin typeface="+mn-lt"/>
                <a:ea typeface="Calibri" panose="020F0502020204030204" pitchFamily="34" charset="0"/>
                <a:cs typeface="Times New Roman" panose="02020603050405020304" pitchFamily="18" charset="0"/>
              </a:rPr>
              <a:t>ứng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viên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xong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ấn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nút</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Lưu</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thì</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lại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tạo</a:t>
            </a:r>
            <a:r>
              <a:rPr lang="en-US" dirty="0">
                <a:solidFill>
                  <a:schemeClr val="accent3"/>
                </a:solidFill>
                <a:effectLst/>
                <a:latin typeface="+mn-lt"/>
                <a:ea typeface="Calibri" panose="020F0502020204030204" pitchFamily="34" charset="0"/>
                <a:cs typeface="Times New Roman" panose="02020603050405020304" pitchFamily="18" charset="0"/>
              </a:rPr>
              <a:t> ra </a:t>
            </a:r>
            <a:r>
              <a:rPr lang="en-US" dirty="0" err="1">
                <a:solidFill>
                  <a:schemeClr val="accent3"/>
                </a:solidFill>
                <a:effectLst/>
                <a:latin typeface="+mn-lt"/>
                <a:ea typeface="Calibri" panose="020F0502020204030204" pitchFamily="34" charset="0"/>
                <a:cs typeface="Times New Roman" panose="02020603050405020304" pitchFamily="18" charset="0"/>
              </a:rPr>
              <a:t>thêm</a:t>
            </a:r>
            <a:r>
              <a:rPr lang="en-US" dirty="0">
                <a:solidFill>
                  <a:schemeClr val="accent3"/>
                </a:solidFill>
                <a:effectLst/>
                <a:latin typeface="+mn-lt"/>
                <a:ea typeface="Calibri" panose="020F0502020204030204" pitchFamily="34" charset="0"/>
                <a:cs typeface="Times New Roman" panose="02020603050405020304" pitchFamily="18" charset="0"/>
              </a:rPr>
              <a:t> 1 </a:t>
            </a:r>
            <a:r>
              <a:rPr lang="en-US" dirty="0" err="1">
                <a:solidFill>
                  <a:schemeClr val="accent3"/>
                </a:solidFill>
                <a:effectLst/>
                <a:latin typeface="+mn-lt"/>
                <a:ea typeface="Calibri" panose="020F0502020204030204" pitchFamily="34" charset="0"/>
                <a:cs typeface="Times New Roman" panose="02020603050405020304" pitchFamily="18" charset="0"/>
              </a:rPr>
              <a:t>ứng</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viên</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với</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dữ</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liệu</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vừa</a:t>
            </a: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err="1">
                <a:solidFill>
                  <a:schemeClr val="accent3"/>
                </a:solidFill>
                <a:effectLst/>
                <a:latin typeface="+mn-lt"/>
                <a:ea typeface="Calibri" panose="020F0502020204030204" pitchFamily="34" charset="0"/>
                <a:cs typeface="Times New Roman" panose="02020603050405020304" pitchFamily="18" charset="0"/>
              </a:rPr>
              <a:t>sửa</a:t>
            </a:r>
            <a:r>
              <a:rPr lang="en-US" dirty="0">
                <a:solidFill>
                  <a:schemeClr val="accent3"/>
                </a:solidFill>
                <a:effectLst/>
                <a:latin typeface="+mn-lt"/>
                <a:ea typeface="Calibri" panose="020F0502020204030204" pitchFamily="34" charset="0"/>
                <a:cs typeface="Times New Roman" panose="02020603050405020304" pitchFamily="18" charset="0"/>
              </a:rPr>
              <a:t>.</a:t>
            </a:r>
          </a:p>
        </p:txBody>
      </p:sp>
      <p:sp>
        <p:nvSpPr>
          <p:cNvPr id="27" name="TextBox 26">
            <a:extLst>
              <a:ext uri="{FF2B5EF4-FFF2-40B4-BE49-F238E27FC236}">
                <a16:creationId xmlns:a16="http://schemas.microsoft.com/office/drawing/2014/main" id="{20503FD7-6386-4E38-A906-3722AA1750FB}"/>
              </a:ext>
            </a:extLst>
          </p:cNvPr>
          <p:cNvSpPr txBox="1"/>
          <p:nvPr/>
        </p:nvSpPr>
        <p:spPr>
          <a:xfrm>
            <a:off x="668215" y="3721240"/>
            <a:ext cx="7503676" cy="343235"/>
          </a:xfrm>
          <a:prstGeom prst="rect">
            <a:avLst/>
          </a:prstGeom>
          <a:noFill/>
        </p:spPr>
        <p:txBody>
          <a:bodyPr wrap="square" rtlCol="0">
            <a:spAutoFit/>
          </a:bodyPr>
          <a:lstStyle/>
          <a:p>
            <a:pPr lvl="0" algn="just">
              <a:lnSpc>
                <a:spcPct val="130000"/>
              </a:lnSpc>
              <a:spcBef>
                <a:spcPts val="300"/>
              </a:spcBef>
              <a:spcAft>
                <a:spcPts val="300"/>
              </a:spcAft>
            </a:pPr>
            <a:r>
              <a:rPr lang="en-US" dirty="0">
                <a:solidFill>
                  <a:schemeClr val="accent3"/>
                </a:solidFill>
                <a:effectLst/>
                <a:latin typeface="+mn-lt"/>
                <a:ea typeface="Calibri" panose="020F0502020204030204" pitchFamily="34" charset="0"/>
                <a:cs typeface="Times New Roman" panose="02020603050405020304" pitchFamily="18" charset="0"/>
              </a:rPr>
              <a:t>+ </a:t>
            </a:r>
            <a:r>
              <a:rPr lang="en-US" dirty="0">
                <a:solidFill>
                  <a:schemeClr val="accent3"/>
                </a:solidFill>
                <a:effectLst/>
                <a:latin typeface="+mn-lt"/>
                <a:ea typeface="Calibri" panose="020F0502020204030204" pitchFamily="34" charset="0"/>
              </a:rPr>
              <a:t>Khi </a:t>
            </a:r>
            <a:r>
              <a:rPr lang="en-US" dirty="0" err="1">
                <a:solidFill>
                  <a:schemeClr val="accent3"/>
                </a:solidFill>
                <a:effectLst/>
                <a:latin typeface="+mn-lt"/>
                <a:ea typeface="Calibri" panose="020F0502020204030204" pitchFamily="34" charset="0"/>
              </a:rPr>
              <a:t>tạo</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bài</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thi</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các</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câu</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hỏi</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được</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đổ</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vào</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bài</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thi</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bị</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trùng</a:t>
            </a:r>
            <a:r>
              <a:rPr lang="en-US" dirty="0">
                <a:solidFill>
                  <a:schemeClr val="accent3"/>
                </a:solidFill>
                <a:effectLst/>
                <a:latin typeface="+mn-lt"/>
                <a:ea typeface="Calibri" panose="020F0502020204030204" pitchFamily="34" charset="0"/>
              </a:rPr>
              <a:t> </a:t>
            </a:r>
            <a:r>
              <a:rPr lang="en-US" dirty="0" err="1">
                <a:solidFill>
                  <a:schemeClr val="accent3"/>
                </a:solidFill>
                <a:effectLst/>
                <a:latin typeface="+mn-lt"/>
                <a:ea typeface="Calibri" panose="020F0502020204030204" pitchFamily="34" charset="0"/>
              </a:rPr>
              <a:t>nhau</a:t>
            </a:r>
            <a:r>
              <a:rPr lang="en-US" dirty="0">
                <a:solidFill>
                  <a:schemeClr val="accent3"/>
                </a:solidFill>
                <a:effectLst/>
                <a:latin typeface="+mn-lt"/>
                <a:ea typeface="Calibri" panose="020F0502020204030204" pitchFamily="34" charset="0"/>
              </a:rPr>
              <a:t>.</a:t>
            </a:r>
            <a:endParaRPr lang="en-US" dirty="0">
              <a:solidFill>
                <a:schemeClr val="accent3"/>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73778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anim calcmode="lin" valueType="num">
                                      <p:cBhvr>
                                        <p:cTn id="39" dur="1000" fill="hold"/>
                                        <p:tgtEl>
                                          <p:spTgt spid="23"/>
                                        </p:tgtEl>
                                        <p:attrNameLst>
                                          <p:attrName>ppt_x</p:attrName>
                                        </p:attrNameLst>
                                      </p:cBhvr>
                                      <p:tavLst>
                                        <p:tav tm="0">
                                          <p:val>
                                            <p:strVal val="#ppt_x"/>
                                          </p:val>
                                        </p:tav>
                                        <p:tav tm="100000">
                                          <p:val>
                                            <p:strVal val="#ppt_x"/>
                                          </p:val>
                                        </p:tav>
                                      </p:tavLst>
                                    </p:anim>
                                    <p:anim calcmode="lin" valueType="num">
                                      <p:cBhvr>
                                        <p:cTn id="40"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6" presetClass="entr" presetSubtype="16"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circle(in)">
                                      <p:cBhvr>
                                        <p:cTn id="45" dur="10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1000"/>
                                        <p:tgtEl>
                                          <p:spTgt spid="7"/>
                                        </p:tgtEl>
                                      </p:cBhvr>
                                    </p:animEffect>
                                    <p:anim calcmode="lin" valueType="num">
                                      <p:cBhvr>
                                        <p:cTn id="51" dur="1000" fill="hold"/>
                                        <p:tgtEl>
                                          <p:spTgt spid="7"/>
                                        </p:tgtEl>
                                        <p:attrNameLst>
                                          <p:attrName>ppt_x</p:attrName>
                                        </p:attrNameLst>
                                      </p:cBhvr>
                                      <p:tavLst>
                                        <p:tav tm="0">
                                          <p:val>
                                            <p:strVal val="#ppt_x"/>
                                          </p:val>
                                        </p:tav>
                                        <p:tav tm="100000">
                                          <p:val>
                                            <p:strVal val="#ppt_x"/>
                                          </p:val>
                                        </p:tav>
                                      </p:tavLst>
                                    </p:anim>
                                    <p:anim calcmode="lin" valueType="num">
                                      <p:cBhvr>
                                        <p:cTn id="5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4" grpId="0"/>
      <p:bldP spid="5" grpId="0"/>
      <p:bldP spid="6" grpId="0"/>
      <p:bldP spid="23" grpId="0"/>
      <p:bldP spid="26" grpId="0"/>
      <p:bldP spid="7" grpId="0"/>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95613" y="538511"/>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5.5 </a:t>
            </a:r>
            <a:r>
              <a:rPr lang="en-US" b="1" dirty="0" err="1">
                <a:solidFill>
                  <a:schemeClr val="accent3"/>
                </a:solidFill>
              </a:rPr>
              <a:t>Kiểm</a:t>
            </a:r>
            <a:r>
              <a:rPr lang="en-US" b="1" dirty="0">
                <a:solidFill>
                  <a:schemeClr val="accent3"/>
                </a:solidFill>
              </a:rPr>
              <a:t> </a:t>
            </a:r>
            <a:r>
              <a:rPr lang="en-US" b="1" dirty="0" err="1">
                <a:solidFill>
                  <a:schemeClr val="accent3"/>
                </a:solidFill>
              </a:rPr>
              <a:t>thử</a:t>
            </a:r>
            <a:endParaRPr lang="en-US" b="1" dirty="0">
              <a:solidFill>
                <a:schemeClr val="accent3"/>
              </a:solidFill>
            </a:endParaRPr>
          </a:p>
        </p:txBody>
      </p:sp>
      <p:sp>
        <p:nvSpPr>
          <p:cNvPr id="4" name="TextBox 3">
            <a:extLst>
              <a:ext uri="{FF2B5EF4-FFF2-40B4-BE49-F238E27FC236}">
                <a16:creationId xmlns:a16="http://schemas.microsoft.com/office/drawing/2014/main" id="{A2C2AEC5-AC98-465F-AC13-6BF468E887DA}"/>
              </a:ext>
            </a:extLst>
          </p:cNvPr>
          <p:cNvSpPr txBox="1"/>
          <p:nvPr/>
        </p:nvSpPr>
        <p:spPr>
          <a:xfrm>
            <a:off x="445230" y="916697"/>
            <a:ext cx="1639951" cy="307777"/>
          </a:xfrm>
          <a:prstGeom prst="rect">
            <a:avLst/>
          </a:prstGeom>
          <a:noFill/>
        </p:spPr>
        <p:txBody>
          <a:bodyPr wrap="square" rtlCol="0">
            <a:spAutoFit/>
          </a:bodyPr>
          <a:lstStyle/>
          <a:p>
            <a:r>
              <a:rPr lang="en-US" dirty="0">
                <a:solidFill>
                  <a:schemeClr val="accent3"/>
                </a:solidFill>
              </a:rPr>
              <a:t>- </a:t>
            </a:r>
            <a:r>
              <a:rPr lang="en-US" dirty="0" err="1">
                <a:solidFill>
                  <a:schemeClr val="accent3"/>
                </a:solidFill>
              </a:rPr>
              <a:t>Bảo</a:t>
            </a:r>
            <a:r>
              <a:rPr lang="en-US" dirty="0">
                <a:solidFill>
                  <a:schemeClr val="accent3"/>
                </a:solidFill>
              </a:rPr>
              <a:t> </a:t>
            </a:r>
            <a:r>
              <a:rPr lang="en-US" dirty="0" err="1">
                <a:solidFill>
                  <a:schemeClr val="accent3"/>
                </a:solidFill>
              </a:rPr>
              <a:t>mật</a:t>
            </a:r>
            <a:r>
              <a:rPr lang="en-US" dirty="0">
                <a:solidFill>
                  <a:schemeClr val="accent3"/>
                </a:solidFill>
              </a:rPr>
              <a:t>:</a:t>
            </a:r>
          </a:p>
        </p:txBody>
      </p:sp>
      <p:sp>
        <p:nvSpPr>
          <p:cNvPr id="5" name="TextBox 4">
            <a:extLst>
              <a:ext uri="{FF2B5EF4-FFF2-40B4-BE49-F238E27FC236}">
                <a16:creationId xmlns:a16="http://schemas.microsoft.com/office/drawing/2014/main" id="{D9B36E23-53F2-4B59-A367-09D0CE3F8EC7}"/>
              </a:ext>
            </a:extLst>
          </p:cNvPr>
          <p:cNvSpPr txBox="1"/>
          <p:nvPr/>
        </p:nvSpPr>
        <p:spPr>
          <a:xfrm>
            <a:off x="748492" y="1192039"/>
            <a:ext cx="7449670" cy="954107"/>
          </a:xfrm>
          <a:prstGeom prst="rect">
            <a:avLst/>
          </a:prstGeom>
          <a:noFill/>
        </p:spPr>
        <p:txBody>
          <a:bodyPr wrap="square" rtlCol="0">
            <a:spAutoFit/>
          </a:bodyPr>
          <a:lstStyle/>
          <a:p>
            <a:r>
              <a:rPr lang="en-US" dirty="0">
                <a:solidFill>
                  <a:schemeClr val="accent3"/>
                </a:solidFill>
                <a:effectLst/>
                <a:latin typeface="+mn-lt"/>
                <a:ea typeface="Calibri" panose="020F0502020204030204" pitchFamily="34" charset="0"/>
              </a:rPr>
              <a:t>+ </a:t>
            </a:r>
            <a:r>
              <a:rPr lang="en-US" dirty="0" err="1">
                <a:solidFill>
                  <a:schemeClr val="accent3"/>
                </a:solidFill>
              </a:rPr>
              <a:t>ViewState</a:t>
            </a:r>
            <a:r>
              <a:rPr lang="en-US" dirty="0">
                <a:solidFill>
                  <a:schemeClr val="accent3"/>
                </a:solidFill>
              </a:rPr>
              <a:t> without MAC signature: </a:t>
            </a:r>
            <a:r>
              <a:rPr lang="en-US" dirty="0" err="1">
                <a:solidFill>
                  <a:schemeClr val="accent3"/>
                </a:solidFill>
              </a:rPr>
              <a:t>Lỗ</a:t>
            </a:r>
            <a:r>
              <a:rPr lang="en-US" dirty="0">
                <a:solidFill>
                  <a:schemeClr val="accent3"/>
                </a:solidFill>
              </a:rPr>
              <a:t> </a:t>
            </a:r>
            <a:r>
              <a:rPr lang="en-US" dirty="0" err="1">
                <a:solidFill>
                  <a:schemeClr val="accent3"/>
                </a:solidFill>
              </a:rPr>
              <a:t>hổng</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phép</a:t>
            </a:r>
            <a:r>
              <a:rPr lang="en-US" dirty="0">
                <a:solidFill>
                  <a:schemeClr val="accent3"/>
                </a:solidFill>
              </a:rPr>
              <a:t> </a:t>
            </a:r>
            <a:r>
              <a:rPr lang="en-US" dirty="0" err="1">
                <a:solidFill>
                  <a:schemeClr val="accent3"/>
                </a:solidFill>
              </a:rPr>
              <a:t>kẻ</a:t>
            </a:r>
            <a:r>
              <a:rPr lang="en-US" dirty="0">
                <a:solidFill>
                  <a:schemeClr val="accent3"/>
                </a:solidFill>
              </a:rPr>
              <a:t> </a:t>
            </a:r>
            <a:r>
              <a:rPr lang="en-US" dirty="0" err="1">
                <a:solidFill>
                  <a:schemeClr val="accent3"/>
                </a:solidFill>
              </a:rPr>
              <a:t>tấn</a:t>
            </a:r>
            <a:r>
              <a:rPr lang="en-US" dirty="0">
                <a:solidFill>
                  <a:schemeClr val="accent3"/>
                </a:solidFill>
              </a:rPr>
              <a:t> </a:t>
            </a:r>
            <a:r>
              <a:rPr lang="en-US" dirty="0" err="1">
                <a:solidFill>
                  <a:schemeClr val="accent3"/>
                </a:solidFill>
              </a:rPr>
              <a:t>công</a:t>
            </a:r>
            <a:r>
              <a:rPr lang="en-US" dirty="0">
                <a:solidFill>
                  <a:schemeClr val="accent3"/>
                </a:solidFill>
              </a:rPr>
              <a:t> </a:t>
            </a:r>
            <a:r>
              <a:rPr lang="en-US" dirty="0" err="1">
                <a:solidFill>
                  <a:schemeClr val="accent3"/>
                </a:solidFill>
              </a:rPr>
              <a:t>thực</a:t>
            </a:r>
            <a:r>
              <a:rPr lang="en-US" dirty="0">
                <a:solidFill>
                  <a:schemeClr val="accent3"/>
                </a:solidFill>
              </a:rPr>
              <a:t> </a:t>
            </a:r>
            <a:r>
              <a:rPr lang="en-US" dirty="0" err="1">
                <a:solidFill>
                  <a:schemeClr val="accent3"/>
                </a:solidFill>
              </a:rPr>
              <a:t>hiện</a:t>
            </a:r>
            <a:r>
              <a:rPr lang="en-US" dirty="0">
                <a:solidFill>
                  <a:schemeClr val="accent3"/>
                </a:solidFill>
              </a:rPr>
              <a:t> </a:t>
            </a:r>
            <a:r>
              <a:rPr lang="en-US" dirty="0" err="1">
                <a:solidFill>
                  <a:schemeClr val="accent3"/>
                </a:solidFill>
              </a:rPr>
              <a:t>gửi</a:t>
            </a:r>
            <a:r>
              <a:rPr lang="en-US" dirty="0">
                <a:solidFill>
                  <a:schemeClr val="accent3"/>
                </a:solidFill>
              </a:rPr>
              <a:t> </a:t>
            </a:r>
            <a:r>
              <a:rPr lang="en-US" dirty="0" err="1">
                <a:solidFill>
                  <a:schemeClr val="accent3"/>
                </a:solidFill>
              </a:rPr>
              <a:t>dồn</a:t>
            </a:r>
            <a:r>
              <a:rPr lang="en-US" dirty="0">
                <a:solidFill>
                  <a:schemeClr val="accent3"/>
                </a:solidFill>
              </a:rPr>
              <a:t> </a:t>
            </a:r>
            <a:r>
              <a:rPr lang="en-US" dirty="0" err="1">
                <a:solidFill>
                  <a:schemeClr val="accent3"/>
                </a:solidFill>
              </a:rPr>
              <a:t>dập</a:t>
            </a:r>
            <a:r>
              <a:rPr lang="en-US" dirty="0">
                <a:solidFill>
                  <a:schemeClr val="accent3"/>
                </a:solidFill>
              </a:rPr>
              <a:t> </a:t>
            </a:r>
            <a:r>
              <a:rPr lang="en-US" dirty="0" err="1">
                <a:solidFill>
                  <a:schemeClr val="accent3"/>
                </a:solidFill>
              </a:rPr>
              <a:t>nhiều</a:t>
            </a:r>
            <a:r>
              <a:rPr lang="en-US" dirty="0">
                <a:solidFill>
                  <a:schemeClr val="accent3"/>
                </a:solidFill>
              </a:rPr>
              <a:t> request </a:t>
            </a:r>
            <a:r>
              <a:rPr lang="en-US" dirty="0" err="1">
                <a:solidFill>
                  <a:schemeClr val="accent3"/>
                </a:solidFill>
              </a:rPr>
              <a:t>tới</a:t>
            </a:r>
            <a:r>
              <a:rPr lang="en-US" dirty="0">
                <a:solidFill>
                  <a:schemeClr val="accent3"/>
                </a:solidFill>
              </a:rPr>
              <a:t> server, </a:t>
            </a:r>
            <a:r>
              <a:rPr lang="en-US" dirty="0" err="1">
                <a:solidFill>
                  <a:schemeClr val="accent3"/>
                </a:solidFill>
              </a:rPr>
              <a:t>dựa</a:t>
            </a:r>
            <a:r>
              <a:rPr lang="en-US" dirty="0">
                <a:solidFill>
                  <a:schemeClr val="accent3"/>
                </a:solidFill>
              </a:rPr>
              <a:t> </a:t>
            </a:r>
            <a:r>
              <a:rPr lang="en-US" dirty="0" err="1">
                <a:solidFill>
                  <a:schemeClr val="accent3"/>
                </a:solidFill>
              </a:rPr>
              <a:t>vào</a:t>
            </a:r>
            <a:r>
              <a:rPr lang="en-US" dirty="0">
                <a:solidFill>
                  <a:schemeClr val="accent3"/>
                </a:solidFill>
              </a:rPr>
              <a:t> </a:t>
            </a:r>
            <a:r>
              <a:rPr lang="en-US" dirty="0" err="1">
                <a:solidFill>
                  <a:schemeClr val="accent3"/>
                </a:solidFill>
              </a:rPr>
              <a:t>các</a:t>
            </a:r>
            <a:r>
              <a:rPr lang="en-US" dirty="0">
                <a:solidFill>
                  <a:schemeClr val="accent3"/>
                </a:solidFill>
              </a:rPr>
              <a:t> response </a:t>
            </a:r>
            <a:r>
              <a:rPr lang="en-US" dirty="0" err="1">
                <a:solidFill>
                  <a:schemeClr val="accent3"/>
                </a:solidFill>
              </a:rPr>
              <a:t>từ</a:t>
            </a:r>
            <a:r>
              <a:rPr lang="en-US" dirty="0">
                <a:solidFill>
                  <a:schemeClr val="accent3"/>
                </a:solidFill>
              </a:rPr>
              <a:t> </a:t>
            </a:r>
            <a:r>
              <a:rPr lang="en-US" dirty="0" err="1">
                <a:solidFill>
                  <a:schemeClr val="accent3"/>
                </a:solidFill>
              </a:rPr>
              <a:t>phía</a:t>
            </a:r>
            <a:r>
              <a:rPr lang="en-US" dirty="0">
                <a:solidFill>
                  <a:schemeClr val="accent3"/>
                </a:solidFill>
              </a:rPr>
              <a:t> server </a:t>
            </a:r>
            <a:r>
              <a:rPr lang="en-US" dirty="0" err="1">
                <a:solidFill>
                  <a:schemeClr val="accent3"/>
                </a:solidFill>
              </a:rPr>
              <a:t>mà</a:t>
            </a:r>
            <a:r>
              <a:rPr lang="en-US" dirty="0">
                <a:solidFill>
                  <a:schemeClr val="accent3"/>
                </a:solidFill>
              </a:rPr>
              <a:t> </a:t>
            </a:r>
            <a:r>
              <a:rPr lang="en-US" dirty="0" err="1">
                <a:solidFill>
                  <a:schemeClr val="accent3"/>
                </a:solidFill>
              </a:rPr>
              <a:t>kẻ</a:t>
            </a:r>
            <a:r>
              <a:rPr lang="en-US" dirty="0">
                <a:solidFill>
                  <a:schemeClr val="accent3"/>
                </a:solidFill>
              </a:rPr>
              <a:t> </a:t>
            </a:r>
            <a:r>
              <a:rPr lang="en-US" dirty="0" err="1">
                <a:solidFill>
                  <a:schemeClr val="accent3"/>
                </a:solidFill>
              </a:rPr>
              <a:t>tấn</a:t>
            </a:r>
            <a:r>
              <a:rPr lang="en-US" dirty="0">
                <a:solidFill>
                  <a:schemeClr val="accent3"/>
                </a:solidFill>
              </a:rPr>
              <a:t> </a:t>
            </a:r>
            <a:r>
              <a:rPr lang="en-US" dirty="0" err="1">
                <a:solidFill>
                  <a:schemeClr val="accent3"/>
                </a:solidFill>
              </a:rPr>
              <a:t>công</a:t>
            </a:r>
            <a:r>
              <a:rPr lang="en-US" dirty="0">
                <a:solidFill>
                  <a:schemeClr val="accent3"/>
                </a:solidFill>
              </a:rPr>
              <a:t> </a:t>
            </a:r>
            <a:r>
              <a:rPr lang="en-US" dirty="0" err="1">
                <a:solidFill>
                  <a:schemeClr val="accent3"/>
                </a:solidFill>
              </a:rPr>
              <a:t>có</a:t>
            </a:r>
            <a:r>
              <a:rPr lang="en-US" dirty="0">
                <a:solidFill>
                  <a:schemeClr val="accent3"/>
                </a:solidFill>
              </a:rPr>
              <a:t> </a:t>
            </a:r>
            <a:r>
              <a:rPr lang="en-US" dirty="0" err="1">
                <a:solidFill>
                  <a:schemeClr val="accent3"/>
                </a:solidFill>
              </a:rPr>
              <a:t>thể</a:t>
            </a:r>
            <a:r>
              <a:rPr lang="en-US" dirty="0">
                <a:solidFill>
                  <a:schemeClr val="accent3"/>
                </a:solidFill>
              </a:rPr>
              <a:t> </a:t>
            </a:r>
            <a:r>
              <a:rPr lang="en-US" dirty="0" err="1">
                <a:solidFill>
                  <a:schemeClr val="accent3"/>
                </a:solidFill>
              </a:rPr>
              <a:t>chiến</a:t>
            </a:r>
            <a:r>
              <a:rPr lang="en-US" dirty="0">
                <a:solidFill>
                  <a:schemeClr val="accent3"/>
                </a:solidFill>
              </a:rPr>
              <a:t> </a:t>
            </a:r>
            <a:r>
              <a:rPr lang="en-US" dirty="0" err="1">
                <a:solidFill>
                  <a:schemeClr val="accent3"/>
                </a:solidFill>
              </a:rPr>
              <a:t>được</a:t>
            </a:r>
            <a:r>
              <a:rPr lang="en-US" dirty="0">
                <a:solidFill>
                  <a:schemeClr val="accent3"/>
                </a:solidFill>
              </a:rPr>
              <a:t> key </a:t>
            </a:r>
            <a:r>
              <a:rPr lang="en-US" dirty="0" err="1">
                <a:solidFill>
                  <a:schemeClr val="accent3"/>
                </a:solidFill>
              </a:rPr>
              <a:t>dùng</a:t>
            </a:r>
            <a:r>
              <a:rPr lang="en-US" dirty="0">
                <a:solidFill>
                  <a:schemeClr val="accent3"/>
                </a:solidFill>
              </a:rPr>
              <a:t> </a:t>
            </a:r>
            <a:r>
              <a:rPr lang="en-US" dirty="0" err="1">
                <a:solidFill>
                  <a:schemeClr val="accent3"/>
                </a:solidFill>
              </a:rPr>
              <a:t>trong</a:t>
            </a:r>
            <a:r>
              <a:rPr lang="en-US" dirty="0">
                <a:solidFill>
                  <a:schemeClr val="accent3"/>
                </a:solidFill>
              </a:rPr>
              <a:t> </a:t>
            </a:r>
            <a:r>
              <a:rPr lang="en-US" dirty="0" err="1">
                <a:solidFill>
                  <a:schemeClr val="accent3"/>
                </a:solidFill>
              </a:rPr>
              <a:t>mã</a:t>
            </a:r>
            <a:r>
              <a:rPr lang="en-US" dirty="0">
                <a:solidFill>
                  <a:schemeClr val="accent3"/>
                </a:solidFill>
              </a:rPr>
              <a:t> </a:t>
            </a:r>
            <a:r>
              <a:rPr lang="en-US" dirty="0" err="1">
                <a:solidFill>
                  <a:schemeClr val="accent3"/>
                </a:solidFill>
              </a:rPr>
              <a:t>hóa</a:t>
            </a:r>
            <a:r>
              <a:rPr lang="en-US" dirty="0">
                <a:solidFill>
                  <a:schemeClr val="accent3"/>
                </a:solidFill>
              </a:rPr>
              <a:t> </a:t>
            </a:r>
            <a:r>
              <a:rPr lang="en-US" dirty="0" err="1">
                <a:solidFill>
                  <a:schemeClr val="accent3"/>
                </a:solidFill>
              </a:rPr>
              <a:t>khối</a:t>
            </a:r>
            <a:r>
              <a:rPr lang="en-US" dirty="0">
                <a:solidFill>
                  <a:schemeClr val="accent3"/>
                </a:solidFill>
              </a:rPr>
              <a:t>.</a:t>
            </a:r>
          </a:p>
          <a:p>
            <a:endParaRPr lang="en-US" dirty="0">
              <a:solidFill>
                <a:schemeClr val="accent3"/>
              </a:solidFill>
              <a:latin typeface="+mn-lt"/>
            </a:endParaRPr>
          </a:p>
        </p:txBody>
      </p:sp>
      <p:sp>
        <p:nvSpPr>
          <p:cNvPr id="6" name="TextBox 5">
            <a:extLst>
              <a:ext uri="{FF2B5EF4-FFF2-40B4-BE49-F238E27FC236}">
                <a16:creationId xmlns:a16="http://schemas.microsoft.com/office/drawing/2014/main" id="{DEC2C1F9-6D8A-4301-84FD-D082D260BD04}"/>
              </a:ext>
            </a:extLst>
          </p:cNvPr>
          <p:cNvSpPr txBox="1"/>
          <p:nvPr/>
        </p:nvSpPr>
        <p:spPr>
          <a:xfrm>
            <a:off x="748492" y="2063328"/>
            <a:ext cx="7449670" cy="523220"/>
          </a:xfrm>
          <a:prstGeom prst="rect">
            <a:avLst/>
          </a:prstGeom>
          <a:noFill/>
        </p:spPr>
        <p:txBody>
          <a:bodyPr wrap="square" rtlCol="0">
            <a:spAutoFit/>
          </a:bodyPr>
          <a:lstStyle/>
          <a:p>
            <a:r>
              <a:rPr lang="en-US" dirty="0">
                <a:solidFill>
                  <a:schemeClr val="accent3"/>
                </a:solidFill>
                <a:latin typeface="+mn-lt"/>
                <a:ea typeface="Calibri" panose="020F0502020204030204" pitchFamily="34" charset="0"/>
                <a:cs typeface="Times New Roman" panose="02020603050405020304" pitchFamily="18" charset="0"/>
              </a:rPr>
              <a:t>+ </a:t>
            </a:r>
            <a:r>
              <a:rPr lang="en-US" dirty="0" err="1">
                <a:solidFill>
                  <a:schemeClr val="accent3"/>
                </a:solidFill>
              </a:rPr>
              <a:t>Lỗ</a:t>
            </a:r>
            <a:r>
              <a:rPr lang="en-US" dirty="0">
                <a:solidFill>
                  <a:schemeClr val="accent3"/>
                </a:solidFill>
              </a:rPr>
              <a:t> </a:t>
            </a:r>
            <a:r>
              <a:rPr lang="en-US" dirty="0" err="1">
                <a:solidFill>
                  <a:schemeClr val="accent3"/>
                </a:solidFill>
              </a:rPr>
              <a:t>hổng</a:t>
            </a:r>
            <a:r>
              <a:rPr lang="en-US" dirty="0">
                <a:solidFill>
                  <a:schemeClr val="accent3"/>
                </a:solidFill>
              </a:rPr>
              <a:t> </a:t>
            </a:r>
            <a:r>
              <a:rPr lang="en-US" dirty="0" err="1">
                <a:solidFill>
                  <a:schemeClr val="accent3"/>
                </a:solidFill>
              </a:rPr>
              <a:t>trong</a:t>
            </a:r>
            <a:r>
              <a:rPr lang="en-US" dirty="0">
                <a:solidFill>
                  <a:schemeClr val="accent3"/>
                </a:solidFill>
              </a:rPr>
              <a:t> </a:t>
            </a:r>
            <a:r>
              <a:rPr lang="en-US" dirty="0" err="1">
                <a:solidFill>
                  <a:schemeClr val="accent3"/>
                </a:solidFill>
              </a:rPr>
              <a:t>thư</a:t>
            </a:r>
            <a:r>
              <a:rPr lang="en-US" dirty="0">
                <a:solidFill>
                  <a:schemeClr val="accent3"/>
                </a:solidFill>
              </a:rPr>
              <a:t> </a:t>
            </a:r>
            <a:r>
              <a:rPr lang="en-US" dirty="0" err="1">
                <a:solidFill>
                  <a:schemeClr val="accent3"/>
                </a:solidFill>
              </a:rPr>
              <a:t>viện</a:t>
            </a:r>
            <a:r>
              <a:rPr lang="en-US" dirty="0">
                <a:solidFill>
                  <a:schemeClr val="accent3"/>
                </a:solidFill>
              </a:rPr>
              <a:t> JS (Java Script): </a:t>
            </a:r>
            <a:r>
              <a:rPr lang="en-US" dirty="0" err="1">
                <a:solidFill>
                  <a:schemeClr val="accent3"/>
                </a:solidFill>
              </a:rPr>
              <a:t>Thư</a:t>
            </a:r>
            <a:r>
              <a:rPr lang="en-US" dirty="0">
                <a:solidFill>
                  <a:schemeClr val="accent3"/>
                </a:solidFill>
              </a:rPr>
              <a:t> </a:t>
            </a:r>
            <a:r>
              <a:rPr lang="en-US" dirty="0" err="1">
                <a:solidFill>
                  <a:schemeClr val="accent3"/>
                </a:solidFill>
              </a:rPr>
              <a:t>viện</a:t>
            </a:r>
            <a:r>
              <a:rPr lang="en-US" dirty="0">
                <a:solidFill>
                  <a:schemeClr val="accent3"/>
                </a:solidFill>
              </a:rPr>
              <a:t> Java Script </a:t>
            </a:r>
            <a:r>
              <a:rPr lang="en-US" dirty="0" err="1">
                <a:solidFill>
                  <a:schemeClr val="accent3"/>
                </a:solidFill>
              </a:rPr>
              <a:t>có</a:t>
            </a:r>
            <a:r>
              <a:rPr lang="en-US" dirty="0">
                <a:solidFill>
                  <a:schemeClr val="accent3"/>
                </a:solidFill>
              </a:rPr>
              <a:t> </a:t>
            </a:r>
            <a:r>
              <a:rPr lang="en-US" dirty="0" err="1">
                <a:solidFill>
                  <a:schemeClr val="accent3"/>
                </a:solidFill>
              </a:rPr>
              <a:t>trong</a:t>
            </a:r>
            <a:r>
              <a:rPr lang="en-US" dirty="0">
                <a:solidFill>
                  <a:schemeClr val="accent3"/>
                </a:solidFill>
              </a:rPr>
              <a:t> jQuery </a:t>
            </a:r>
            <a:r>
              <a:rPr lang="en-US" dirty="0" err="1">
                <a:solidFill>
                  <a:schemeClr val="accent3"/>
                </a:solidFill>
              </a:rPr>
              <a:t>sử</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phiên</a:t>
            </a:r>
            <a:r>
              <a:rPr lang="en-US" dirty="0">
                <a:solidFill>
                  <a:schemeClr val="accent3"/>
                </a:solidFill>
              </a:rPr>
              <a:t> </a:t>
            </a:r>
            <a:r>
              <a:rPr lang="en-US" dirty="0" err="1">
                <a:solidFill>
                  <a:schemeClr val="accent3"/>
                </a:solidFill>
              </a:rPr>
              <a:t>bản</a:t>
            </a:r>
            <a:r>
              <a:rPr lang="en-US" dirty="0">
                <a:solidFill>
                  <a:schemeClr val="accent3"/>
                </a:solidFill>
              </a:rPr>
              <a:t> 1.4.2 </a:t>
            </a:r>
            <a:r>
              <a:rPr lang="en-US" dirty="0" err="1">
                <a:solidFill>
                  <a:schemeClr val="accent3"/>
                </a:solidFill>
              </a:rPr>
              <a:t>đang</a:t>
            </a:r>
            <a:r>
              <a:rPr lang="en-US" dirty="0">
                <a:solidFill>
                  <a:schemeClr val="accent3"/>
                </a:solidFill>
              </a:rPr>
              <a:t> </a:t>
            </a:r>
            <a:r>
              <a:rPr lang="en-US" dirty="0" err="1">
                <a:solidFill>
                  <a:schemeClr val="accent3"/>
                </a:solidFill>
              </a:rPr>
              <a:t>tồn</a:t>
            </a:r>
            <a:r>
              <a:rPr lang="en-US" dirty="0">
                <a:solidFill>
                  <a:schemeClr val="accent3"/>
                </a:solidFill>
              </a:rPr>
              <a:t> </a:t>
            </a:r>
            <a:r>
              <a:rPr lang="en-US" dirty="0" err="1">
                <a:solidFill>
                  <a:schemeClr val="accent3"/>
                </a:solidFill>
              </a:rPr>
              <a:t>tại</a:t>
            </a:r>
            <a:r>
              <a:rPr lang="en-US" dirty="0">
                <a:solidFill>
                  <a:schemeClr val="accent3"/>
                </a:solidFill>
              </a:rPr>
              <a:t> </a:t>
            </a:r>
            <a:r>
              <a:rPr lang="en-US" dirty="0" err="1">
                <a:solidFill>
                  <a:schemeClr val="accent3"/>
                </a:solidFill>
              </a:rPr>
              <a:t>nhiều</a:t>
            </a:r>
            <a:r>
              <a:rPr lang="en-US" dirty="0">
                <a:solidFill>
                  <a:schemeClr val="accent3"/>
                </a:solidFill>
              </a:rPr>
              <a:t> </a:t>
            </a:r>
            <a:r>
              <a:rPr lang="en-US" dirty="0" err="1">
                <a:solidFill>
                  <a:schemeClr val="accent3"/>
                </a:solidFill>
              </a:rPr>
              <a:t>lỗ</a:t>
            </a:r>
            <a:r>
              <a:rPr lang="en-US" dirty="0">
                <a:solidFill>
                  <a:schemeClr val="accent3"/>
                </a:solidFill>
              </a:rPr>
              <a:t> </a:t>
            </a:r>
            <a:r>
              <a:rPr lang="en-US" dirty="0" err="1">
                <a:solidFill>
                  <a:schemeClr val="accent3"/>
                </a:solidFill>
              </a:rPr>
              <a:t>hổng</a:t>
            </a:r>
            <a:r>
              <a:rPr lang="en-US" dirty="0">
                <a:solidFill>
                  <a:schemeClr val="accent3"/>
                </a:solidFill>
              </a:rPr>
              <a:t> </a:t>
            </a:r>
            <a:r>
              <a:rPr lang="en-US" dirty="0" err="1">
                <a:solidFill>
                  <a:schemeClr val="accent3"/>
                </a:solidFill>
              </a:rPr>
              <a:t>bảo</a:t>
            </a:r>
            <a:r>
              <a:rPr lang="en-US" dirty="0">
                <a:solidFill>
                  <a:schemeClr val="accent3"/>
                </a:solidFill>
              </a:rPr>
              <a:t> </a:t>
            </a:r>
            <a:r>
              <a:rPr lang="en-US" dirty="0" err="1">
                <a:solidFill>
                  <a:schemeClr val="accent3"/>
                </a:solidFill>
              </a:rPr>
              <a:t>mật</a:t>
            </a:r>
            <a:r>
              <a:rPr lang="en-US" dirty="0">
                <a:solidFill>
                  <a:schemeClr val="accent3"/>
                </a:solidFill>
              </a:rPr>
              <a:t>.</a:t>
            </a:r>
            <a:endParaRPr lang="en-US" dirty="0">
              <a:solidFill>
                <a:schemeClr val="accent3"/>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35611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4" grpId="0"/>
      <p:bldP spid="5" grpId="0"/>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95613" y="538511"/>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05: CÀI ĐẶT HỆ THỐNG</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5.6 </a:t>
            </a:r>
            <a:r>
              <a:rPr lang="en-US" b="1" dirty="0" err="1">
                <a:solidFill>
                  <a:schemeClr val="accent3"/>
                </a:solidFill>
              </a:rPr>
              <a:t>Kết</a:t>
            </a:r>
            <a:r>
              <a:rPr lang="en-US" b="1" dirty="0">
                <a:solidFill>
                  <a:schemeClr val="accent3"/>
                </a:solidFill>
              </a:rPr>
              <a:t> </a:t>
            </a:r>
            <a:r>
              <a:rPr lang="en-US" b="1" dirty="0" err="1">
                <a:solidFill>
                  <a:schemeClr val="accent3"/>
                </a:solidFill>
              </a:rPr>
              <a:t>quả</a:t>
            </a:r>
            <a:endParaRPr lang="en-US" b="1" dirty="0">
              <a:solidFill>
                <a:schemeClr val="accent3"/>
              </a:solidFill>
            </a:endParaRPr>
          </a:p>
        </p:txBody>
      </p:sp>
      <p:sp>
        <p:nvSpPr>
          <p:cNvPr id="4" name="TextBox 3">
            <a:extLst>
              <a:ext uri="{FF2B5EF4-FFF2-40B4-BE49-F238E27FC236}">
                <a16:creationId xmlns:a16="http://schemas.microsoft.com/office/drawing/2014/main" id="{A2C2AEC5-AC98-465F-AC13-6BF468E887DA}"/>
              </a:ext>
            </a:extLst>
          </p:cNvPr>
          <p:cNvSpPr txBox="1"/>
          <p:nvPr/>
        </p:nvSpPr>
        <p:spPr>
          <a:xfrm>
            <a:off x="436042" y="1130591"/>
            <a:ext cx="8012555" cy="738664"/>
          </a:xfrm>
          <a:prstGeom prst="rect">
            <a:avLst/>
          </a:prstGeom>
          <a:noFill/>
        </p:spPr>
        <p:txBody>
          <a:bodyPr wrap="square" rtlCol="0">
            <a:spAutoFit/>
          </a:bodyPr>
          <a:lstStyle/>
          <a:p>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xây</a:t>
            </a:r>
            <a:r>
              <a:rPr lang="en-US" dirty="0">
                <a:solidFill>
                  <a:schemeClr val="accent3"/>
                </a:solidFill>
              </a:rPr>
              <a:t> </a:t>
            </a:r>
            <a:r>
              <a:rPr lang="en-US" dirty="0" err="1">
                <a:solidFill>
                  <a:schemeClr val="accent3"/>
                </a:solidFill>
              </a:rPr>
              <a:t>dựng</a:t>
            </a:r>
            <a:r>
              <a:rPr lang="en-US" dirty="0">
                <a:solidFill>
                  <a:schemeClr val="accent3"/>
                </a:solidFill>
              </a:rPr>
              <a:t> </a:t>
            </a:r>
            <a:r>
              <a:rPr lang="en-US" dirty="0" err="1">
                <a:solidFill>
                  <a:schemeClr val="accent3"/>
                </a:solidFill>
              </a:rPr>
              <a:t>hoàn</a:t>
            </a:r>
            <a:r>
              <a:rPr lang="en-US" dirty="0">
                <a:solidFill>
                  <a:schemeClr val="accent3"/>
                </a:solidFill>
              </a:rPr>
              <a:t> </a:t>
            </a:r>
            <a:r>
              <a:rPr lang="en-US" dirty="0" err="1">
                <a:solidFill>
                  <a:schemeClr val="accent3"/>
                </a:solidFill>
              </a:rPr>
              <a:t>thiện</a:t>
            </a:r>
            <a:r>
              <a:rPr lang="en-US" dirty="0">
                <a:solidFill>
                  <a:schemeClr val="accent3"/>
                </a:solidFill>
              </a:rPr>
              <a:t>, </a:t>
            </a:r>
            <a:r>
              <a:rPr lang="en-US" dirty="0" err="1">
                <a:solidFill>
                  <a:schemeClr val="accent3"/>
                </a:solidFill>
              </a:rPr>
              <a:t>đảm</a:t>
            </a:r>
            <a:r>
              <a:rPr lang="en-US" dirty="0">
                <a:solidFill>
                  <a:schemeClr val="accent3"/>
                </a:solidFill>
              </a:rPr>
              <a:t> </a:t>
            </a:r>
            <a:r>
              <a:rPr lang="en-US" dirty="0" err="1">
                <a:solidFill>
                  <a:schemeClr val="accent3"/>
                </a:solidFill>
              </a:rPr>
              <a:t>bảo</a:t>
            </a:r>
            <a:r>
              <a:rPr lang="en-US" dirty="0">
                <a:solidFill>
                  <a:schemeClr val="accent3"/>
                </a:solidFill>
              </a:rPr>
              <a:t> </a:t>
            </a:r>
            <a:r>
              <a:rPr lang="en-US" dirty="0" err="1">
                <a:solidFill>
                  <a:schemeClr val="accent3"/>
                </a:solidFill>
              </a:rPr>
              <a:t>khả</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thay</a:t>
            </a:r>
            <a:r>
              <a:rPr lang="en-US" dirty="0">
                <a:solidFill>
                  <a:schemeClr val="accent3"/>
                </a:solidFill>
              </a:rPr>
              <a:t> </a:t>
            </a:r>
            <a:r>
              <a:rPr lang="en-US" dirty="0" err="1">
                <a:solidFill>
                  <a:schemeClr val="accent3"/>
                </a:solidFill>
              </a:rPr>
              <a:t>đổi</a:t>
            </a:r>
            <a:r>
              <a:rPr lang="en-US" dirty="0">
                <a:solidFill>
                  <a:schemeClr val="accent3"/>
                </a:solidFill>
              </a:rPr>
              <a:t>, </a:t>
            </a:r>
            <a:r>
              <a:rPr lang="en-US" dirty="0" err="1">
                <a:solidFill>
                  <a:schemeClr val="accent3"/>
                </a:solidFill>
              </a:rPr>
              <a:t>bổ</a:t>
            </a:r>
            <a:r>
              <a:rPr lang="en-US" dirty="0">
                <a:solidFill>
                  <a:schemeClr val="accent3"/>
                </a:solidFill>
              </a:rPr>
              <a:t> sung </a:t>
            </a:r>
            <a:r>
              <a:rPr lang="en-US" dirty="0" err="1">
                <a:solidFill>
                  <a:schemeClr val="accent3"/>
                </a:solidFill>
              </a:rPr>
              <a:t>thêm</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thành</a:t>
            </a:r>
            <a:r>
              <a:rPr lang="en-US" dirty="0">
                <a:solidFill>
                  <a:schemeClr val="accent3"/>
                </a:solidFill>
              </a:rPr>
              <a:t> </a:t>
            </a:r>
            <a:r>
              <a:rPr lang="en-US" dirty="0" err="1">
                <a:solidFill>
                  <a:schemeClr val="accent3"/>
                </a:solidFill>
              </a:rPr>
              <a:t>phần</a:t>
            </a:r>
            <a:r>
              <a:rPr lang="en-US" dirty="0">
                <a:solidFill>
                  <a:schemeClr val="accent3"/>
                </a:solidFill>
              </a:rPr>
              <a:t> </a:t>
            </a:r>
            <a:r>
              <a:rPr lang="en-US" dirty="0" err="1">
                <a:solidFill>
                  <a:schemeClr val="accent3"/>
                </a:solidFill>
              </a:rPr>
              <a:t>khi</a:t>
            </a:r>
            <a:r>
              <a:rPr lang="en-US" dirty="0">
                <a:solidFill>
                  <a:schemeClr val="accent3"/>
                </a:solidFill>
              </a:rPr>
              <a:t> </a:t>
            </a:r>
            <a:r>
              <a:rPr lang="en-US" dirty="0" err="1">
                <a:solidFill>
                  <a:schemeClr val="accent3"/>
                </a:solidFill>
              </a:rPr>
              <a:t>cần</a:t>
            </a:r>
            <a:r>
              <a:rPr lang="en-US" dirty="0">
                <a:solidFill>
                  <a:schemeClr val="accent3"/>
                </a:solidFill>
              </a:rPr>
              <a:t> </a:t>
            </a:r>
            <a:r>
              <a:rPr lang="en-US" dirty="0" err="1">
                <a:solidFill>
                  <a:schemeClr val="accent3"/>
                </a:solidFill>
              </a:rPr>
              <a:t>thiết</a:t>
            </a:r>
            <a:r>
              <a:rPr lang="en-US" dirty="0">
                <a:solidFill>
                  <a:schemeClr val="accent3"/>
                </a:solidFill>
              </a:rPr>
              <a:t>.</a:t>
            </a:r>
          </a:p>
          <a:p>
            <a:endParaRPr lang="en-US" dirty="0">
              <a:solidFill>
                <a:schemeClr val="accent3"/>
              </a:solidFill>
            </a:endParaRPr>
          </a:p>
        </p:txBody>
      </p:sp>
      <p:sp>
        <p:nvSpPr>
          <p:cNvPr id="19" name="TextBox 18">
            <a:extLst>
              <a:ext uri="{FF2B5EF4-FFF2-40B4-BE49-F238E27FC236}">
                <a16:creationId xmlns:a16="http://schemas.microsoft.com/office/drawing/2014/main" id="{987F9573-81AE-4047-912C-49AE999AC3B3}"/>
              </a:ext>
            </a:extLst>
          </p:cNvPr>
          <p:cNvSpPr txBox="1"/>
          <p:nvPr/>
        </p:nvSpPr>
        <p:spPr>
          <a:xfrm>
            <a:off x="436037" y="2268224"/>
            <a:ext cx="8012555" cy="738664"/>
          </a:xfrm>
          <a:prstGeom prst="rect">
            <a:avLst/>
          </a:prstGeom>
          <a:noFill/>
        </p:spPr>
        <p:txBody>
          <a:bodyPr wrap="square" rtlCol="0">
            <a:spAutoFit/>
          </a:bodyPr>
          <a:lstStyle/>
          <a:p>
            <a:r>
              <a:rPr lang="en-US" dirty="0">
                <a:solidFill>
                  <a:schemeClr val="accent3"/>
                </a:solidFill>
              </a:rPr>
              <a:t>- </a:t>
            </a:r>
            <a:r>
              <a:rPr lang="en-US" dirty="0" err="1">
                <a:solidFill>
                  <a:schemeClr val="accent3"/>
                </a:solidFill>
              </a:rPr>
              <a:t>Mỗi</a:t>
            </a:r>
            <a:r>
              <a:rPr lang="en-US" dirty="0">
                <a:solidFill>
                  <a:schemeClr val="accent3"/>
                </a:solidFill>
              </a:rPr>
              <a:t> </a:t>
            </a:r>
            <a:r>
              <a:rPr lang="en-US" dirty="0" err="1">
                <a:solidFill>
                  <a:schemeClr val="accent3"/>
                </a:solidFill>
              </a:rPr>
              <a:t>vai</a:t>
            </a:r>
            <a:r>
              <a:rPr lang="en-US" dirty="0">
                <a:solidFill>
                  <a:schemeClr val="accent3"/>
                </a:solidFill>
              </a:rPr>
              <a:t> </a:t>
            </a:r>
            <a:r>
              <a:rPr lang="en-US" dirty="0" err="1">
                <a:solidFill>
                  <a:schemeClr val="accent3"/>
                </a:solidFill>
              </a:rPr>
              <a:t>trò</a:t>
            </a:r>
            <a:r>
              <a:rPr lang="en-US" dirty="0">
                <a:solidFill>
                  <a:schemeClr val="accent3"/>
                </a:solidFill>
              </a:rPr>
              <a:t> </a:t>
            </a:r>
            <a:r>
              <a:rPr lang="en-US" dirty="0" err="1">
                <a:solidFill>
                  <a:schemeClr val="accent3"/>
                </a:solidFill>
              </a:rPr>
              <a:t>của</a:t>
            </a:r>
            <a:r>
              <a:rPr lang="en-US" dirty="0">
                <a:solidFill>
                  <a:schemeClr val="accent3"/>
                </a:solidFill>
              </a:rPr>
              <a:t> </a:t>
            </a:r>
            <a:r>
              <a:rPr lang="en-US" dirty="0" err="1">
                <a:solidFill>
                  <a:schemeClr val="accent3"/>
                </a:solidFill>
              </a:rPr>
              <a:t>người</a:t>
            </a:r>
            <a:r>
              <a:rPr lang="en-US" dirty="0">
                <a:solidFill>
                  <a:schemeClr val="accent3"/>
                </a:solidFill>
              </a:rPr>
              <a:t> </a:t>
            </a:r>
            <a:r>
              <a:rPr lang="en-US" dirty="0" err="1">
                <a:solidFill>
                  <a:schemeClr val="accent3"/>
                </a:solidFill>
              </a:rPr>
              <a:t>dùng</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có</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khác</a:t>
            </a:r>
            <a:r>
              <a:rPr lang="en-US" dirty="0">
                <a:solidFill>
                  <a:schemeClr val="accent3"/>
                </a:solidFill>
              </a:rPr>
              <a:t> </a:t>
            </a:r>
            <a:r>
              <a:rPr lang="en-US" dirty="0" err="1">
                <a:solidFill>
                  <a:schemeClr val="accent3"/>
                </a:solidFill>
              </a:rPr>
              <a:t>nhau</a:t>
            </a:r>
            <a:r>
              <a:rPr lang="en-US" dirty="0">
                <a:solidFill>
                  <a:schemeClr val="accent3"/>
                </a:solidFill>
              </a:rPr>
              <a:t> </a:t>
            </a:r>
            <a:r>
              <a:rPr lang="en-US" dirty="0" err="1">
                <a:solidFill>
                  <a:schemeClr val="accent3"/>
                </a:solidFill>
              </a:rPr>
              <a:t>giúp</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người</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cả</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r>
              <a:rPr lang="en-US" dirty="0">
                <a:solidFill>
                  <a:schemeClr val="accent3"/>
                </a:solidFill>
              </a:rPr>
              <a:t> </a:t>
            </a:r>
            <a:r>
              <a:rPr lang="en-US" dirty="0" err="1">
                <a:solidFill>
                  <a:schemeClr val="accent3"/>
                </a:solidFill>
              </a:rPr>
              <a:t>thuận</a:t>
            </a:r>
            <a:r>
              <a:rPr lang="en-US" dirty="0">
                <a:solidFill>
                  <a:schemeClr val="accent3"/>
                </a:solidFill>
              </a:rPr>
              <a:t> </a:t>
            </a:r>
            <a:r>
              <a:rPr lang="en-US" dirty="0" err="1">
                <a:solidFill>
                  <a:schemeClr val="accent3"/>
                </a:solidFill>
              </a:rPr>
              <a:t>tiện</a:t>
            </a:r>
            <a:r>
              <a:rPr lang="en-US" dirty="0">
                <a:solidFill>
                  <a:schemeClr val="accent3"/>
                </a:solidFill>
              </a:rPr>
              <a:t> </a:t>
            </a:r>
            <a:r>
              <a:rPr lang="en-US" dirty="0" err="1">
                <a:solidFill>
                  <a:schemeClr val="accent3"/>
                </a:solidFill>
              </a:rPr>
              <a:t>hơn</a:t>
            </a:r>
            <a:r>
              <a:rPr lang="en-US" dirty="0">
                <a:solidFill>
                  <a:schemeClr val="accent3"/>
                </a:solidFill>
              </a:rPr>
              <a:t> </a:t>
            </a:r>
            <a:r>
              <a:rPr lang="en-US" dirty="0" err="1">
                <a:solidFill>
                  <a:schemeClr val="accent3"/>
                </a:solidFill>
              </a:rPr>
              <a:t>trong</a:t>
            </a:r>
            <a:r>
              <a:rPr lang="en-US" dirty="0">
                <a:solidFill>
                  <a:schemeClr val="accent3"/>
                </a:solidFill>
              </a:rPr>
              <a:t> </a:t>
            </a:r>
            <a:r>
              <a:rPr lang="en-US" dirty="0" err="1">
                <a:solidFill>
                  <a:schemeClr val="accent3"/>
                </a:solidFill>
              </a:rPr>
              <a:t>quá</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giảm</a:t>
            </a:r>
            <a:r>
              <a:rPr lang="en-US" dirty="0">
                <a:solidFill>
                  <a:schemeClr val="accent3"/>
                </a:solidFill>
              </a:rPr>
              <a:t> </a:t>
            </a:r>
            <a:r>
              <a:rPr lang="en-US" dirty="0" err="1">
                <a:solidFill>
                  <a:schemeClr val="accent3"/>
                </a:solidFill>
              </a:rPr>
              <a:t>thời</a:t>
            </a:r>
            <a:r>
              <a:rPr lang="en-US" dirty="0">
                <a:solidFill>
                  <a:schemeClr val="accent3"/>
                </a:solidFill>
              </a:rPr>
              <a:t> </a:t>
            </a:r>
            <a:r>
              <a:rPr lang="en-US" dirty="0" err="1">
                <a:solidFill>
                  <a:schemeClr val="accent3"/>
                </a:solidFill>
              </a:rPr>
              <a:t>gian</a:t>
            </a:r>
            <a:r>
              <a:rPr lang="en-US" dirty="0">
                <a:solidFill>
                  <a:schemeClr val="accent3"/>
                </a:solidFill>
              </a:rPr>
              <a:t> </a:t>
            </a:r>
            <a:r>
              <a:rPr lang="en-US" dirty="0" err="1">
                <a:solidFill>
                  <a:schemeClr val="accent3"/>
                </a:solidFill>
              </a:rPr>
              <a:t>phải</a:t>
            </a:r>
            <a:r>
              <a:rPr lang="en-US" dirty="0">
                <a:solidFill>
                  <a:schemeClr val="accent3"/>
                </a:solidFill>
              </a:rPr>
              <a:t> </a:t>
            </a:r>
            <a:r>
              <a:rPr lang="en-US" dirty="0" err="1">
                <a:solidFill>
                  <a:schemeClr val="accent3"/>
                </a:solidFill>
              </a:rPr>
              <a:t>chờ</a:t>
            </a:r>
            <a:r>
              <a:rPr lang="en-US" dirty="0">
                <a:solidFill>
                  <a:schemeClr val="accent3"/>
                </a:solidFill>
              </a:rPr>
              <a:t> </a:t>
            </a:r>
            <a:r>
              <a:rPr lang="en-US" dirty="0" err="1">
                <a:solidFill>
                  <a:schemeClr val="accent3"/>
                </a:solidFill>
              </a:rPr>
              <a:t>đợi</a:t>
            </a:r>
            <a:r>
              <a:rPr lang="en-US" dirty="0">
                <a:solidFill>
                  <a:schemeClr val="accent3"/>
                </a:solidFill>
              </a:rPr>
              <a:t> </a:t>
            </a:r>
            <a:r>
              <a:rPr lang="en-US" dirty="0" err="1">
                <a:solidFill>
                  <a:schemeClr val="accent3"/>
                </a:solidFill>
              </a:rPr>
              <a:t>khi</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tuyển</a:t>
            </a:r>
            <a:r>
              <a:rPr lang="en-US" dirty="0">
                <a:solidFill>
                  <a:schemeClr val="accent3"/>
                </a:solidFill>
              </a:rPr>
              <a:t> so </a:t>
            </a:r>
            <a:r>
              <a:rPr lang="en-US" dirty="0" err="1">
                <a:solidFill>
                  <a:schemeClr val="accent3"/>
                </a:solidFill>
              </a:rPr>
              <a:t>với</a:t>
            </a:r>
            <a:r>
              <a:rPr lang="en-US" dirty="0">
                <a:solidFill>
                  <a:schemeClr val="accent3"/>
                </a:solidFill>
              </a:rPr>
              <a:t> </a:t>
            </a:r>
            <a:r>
              <a:rPr lang="en-US" dirty="0" err="1">
                <a:solidFill>
                  <a:schemeClr val="accent3"/>
                </a:solidFill>
              </a:rPr>
              <a:t>việc</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trực</a:t>
            </a:r>
            <a:r>
              <a:rPr lang="en-US" dirty="0">
                <a:solidFill>
                  <a:schemeClr val="accent3"/>
                </a:solidFill>
              </a:rPr>
              <a:t> </a:t>
            </a:r>
            <a:r>
              <a:rPr lang="en-US" dirty="0" err="1">
                <a:solidFill>
                  <a:schemeClr val="accent3"/>
                </a:solidFill>
              </a:rPr>
              <a:t>tiếp</a:t>
            </a:r>
            <a:r>
              <a:rPr lang="en-US" dirty="0">
                <a:solidFill>
                  <a:schemeClr val="accent3"/>
                </a:solidFill>
              </a:rPr>
              <a:t>.</a:t>
            </a:r>
          </a:p>
        </p:txBody>
      </p:sp>
      <p:sp>
        <p:nvSpPr>
          <p:cNvPr id="20" name="TextBox 19">
            <a:extLst>
              <a:ext uri="{FF2B5EF4-FFF2-40B4-BE49-F238E27FC236}">
                <a16:creationId xmlns:a16="http://schemas.microsoft.com/office/drawing/2014/main" id="{DE9EC831-2027-420D-9EFA-C729347B69D4}"/>
              </a:ext>
            </a:extLst>
          </p:cNvPr>
          <p:cNvSpPr txBox="1"/>
          <p:nvPr/>
        </p:nvSpPr>
        <p:spPr>
          <a:xfrm>
            <a:off x="436037" y="1670033"/>
            <a:ext cx="8012555" cy="523220"/>
          </a:xfrm>
          <a:prstGeom prst="rect">
            <a:avLst/>
          </a:prstGeom>
          <a:noFill/>
        </p:spPr>
        <p:txBody>
          <a:bodyPr wrap="square" rtlCol="0">
            <a:spAutoFit/>
          </a:bodyPr>
          <a:lstStyle/>
          <a:p>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trực</a:t>
            </a:r>
            <a:r>
              <a:rPr lang="en-US" dirty="0">
                <a:solidFill>
                  <a:schemeClr val="accent3"/>
                </a:solidFill>
              </a:rPr>
              <a:t> </a:t>
            </a:r>
            <a:r>
              <a:rPr lang="en-US" dirty="0" err="1">
                <a:solidFill>
                  <a:schemeClr val="accent3"/>
                </a:solidFill>
              </a:rPr>
              <a:t>tuyến</a:t>
            </a:r>
            <a:r>
              <a:rPr lang="en-US" dirty="0">
                <a:solidFill>
                  <a:schemeClr val="accent3"/>
                </a:solidFill>
              </a:rPr>
              <a:t> </a:t>
            </a:r>
            <a:r>
              <a:rPr lang="en-US" dirty="0" err="1">
                <a:solidFill>
                  <a:schemeClr val="accent3"/>
                </a:solidFill>
              </a:rPr>
              <a:t>tại</a:t>
            </a:r>
            <a:r>
              <a:rPr lang="en-US" dirty="0">
                <a:solidFill>
                  <a:schemeClr val="accent3"/>
                </a:solidFill>
              </a:rPr>
              <a:t> </a:t>
            </a:r>
            <a:r>
              <a:rPr lang="en-US" dirty="0" err="1">
                <a:solidFill>
                  <a:schemeClr val="accent3"/>
                </a:solidFill>
              </a:rPr>
              <a:t>công</a:t>
            </a:r>
            <a:r>
              <a:rPr lang="en-US" dirty="0">
                <a:solidFill>
                  <a:schemeClr val="accent3"/>
                </a:solidFill>
              </a:rPr>
              <a:t> ty AITS </a:t>
            </a:r>
            <a:r>
              <a:rPr lang="en-US" dirty="0" err="1">
                <a:solidFill>
                  <a:schemeClr val="accent3"/>
                </a:solidFill>
              </a:rPr>
              <a:t>đã</a:t>
            </a:r>
            <a:r>
              <a:rPr lang="en-US" dirty="0">
                <a:solidFill>
                  <a:schemeClr val="accent3"/>
                </a:solidFill>
              </a:rPr>
              <a:t> </a:t>
            </a:r>
            <a:r>
              <a:rPr lang="en-US" dirty="0" err="1">
                <a:solidFill>
                  <a:schemeClr val="accent3"/>
                </a:solidFill>
              </a:rPr>
              <a:t>đáp</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đầy</a:t>
            </a:r>
            <a:r>
              <a:rPr lang="en-US" dirty="0">
                <a:solidFill>
                  <a:schemeClr val="accent3"/>
                </a:solidFill>
              </a:rPr>
              <a:t> </a:t>
            </a:r>
            <a:r>
              <a:rPr lang="en-US" dirty="0" err="1">
                <a:solidFill>
                  <a:schemeClr val="accent3"/>
                </a:solidFill>
              </a:rPr>
              <a:t>đủ</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mà</a:t>
            </a:r>
            <a:r>
              <a:rPr lang="en-US" dirty="0">
                <a:solidFill>
                  <a:schemeClr val="accent3"/>
                </a:solidFill>
              </a:rPr>
              <a:t> </a:t>
            </a:r>
            <a:r>
              <a:rPr lang="en-US" dirty="0" err="1">
                <a:solidFill>
                  <a:schemeClr val="accent3"/>
                </a:solidFill>
              </a:rPr>
              <a:t>sơ</a:t>
            </a:r>
            <a:r>
              <a:rPr lang="en-US" dirty="0">
                <a:solidFill>
                  <a:schemeClr val="accent3"/>
                </a:solidFill>
              </a:rPr>
              <a:t> </a:t>
            </a:r>
            <a:r>
              <a:rPr lang="en-US" dirty="0" err="1">
                <a:solidFill>
                  <a:schemeClr val="accent3"/>
                </a:solidFill>
              </a:rPr>
              <a:t>đồ</a:t>
            </a:r>
            <a:r>
              <a:rPr lang="en-US" dirty="0">
                <a:solidFill>
                  <a:schemeClr val="accent3"/>
                </a:solidFill>
              </a:rPr>
              <a:t> </a:t>
            </a:r>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đã</a:t>
            </a:r>
            <a:r>
              <a:rPr lang="en-US" dirty="0">
                <a:solidFill>
                  <a:schemeClr val="accent3"/>
                </a:solidFill>
              </a:rPr>
              <a:t> </a:t>
            </a:r>
            <a:r>
              <a:rPr lang="en-US" dirty="0" err="1">
                <a:solidFill>
                  <a:schemeClr val="accent3"/>
                </a:solidFill>
              </a:rPr>
              <a:t>đặt</a:t>
            </a:r>
            <a:r>
              <a:rPr lang="en-US" dirty="0">
                <a:solidFill>
                  <a:schemeClr val="accent3"/>
                </a:solidFill>
              </a:rPr>
              <a:t> ra.</a:t>
            </a:r>
          </a:p>
        </p:txBody>
      </p:sp>
      <p:sp>
        <p:nvSpPr>
          <p:cNvPr id="22" name="TextBox 21">
            <a:extLst>
              <a:ext uri="{FF2B5EF4-FFF2-40B4-BE49-F238E27FC236}">
                <a16:creationId xmlns:a16="http://schemas.microsoft.com/office/drawing/2014/main" id="{B8197EDE-78A7-4F7B-A0B1-9A337500DA53}"/>
              </a:ext>
            </a:extLst>
          </p:cNvPr>
          <p:cNvSpPr txBox="1"/>
          <p:nvPr/>
        </p:nvSpPr>
        <p:spPr>
          <a:xfrm>
            <a:off x="436037" y="3080087"/>
            <a:ext cx="8012555" cy="523220"/>
          </a:xfrm>
          <a:prstGeom prst="rect">
            <a:avLst/>
          </a:prstGeom>
          <a:noFill/>
        </p:spPr>
        <p:txBody>
          <a:bodyPr wrap="square" rtlCol="0">
            <a:spAutoFit/>
          </a:bodyPr>
          <a:lstStyle/>
          <a:p>
            <a:r>
              <a:rPr lang="en-US" dirty="0">
                <a:solidFill>
                  <a:schemeClr val="accent3"/>
                </a:solidFill>
              </a:rPr>
              <a:t>- </a:t>
            </a:r>
            <a:r>
              <a:rPr lang="en-US" dirty="0" err="1">
                <a:solidFill>
                  <a:schemeClr val="accent3"/>
                </a:solidFill>
              </a:rPr>
              <a:t>Đứng</a:t>
            </a:r>
            <a:r>
              <a:rPr lang="en-US" dirty="0">
                <a:solidFill>
                  <a:schemeClr val="accent3"/>
                </a:solidFill>
              </a:rPr>
              <a:t> ở </a:t>
            </a:r>
            <a:r>
              <a:rPr lang="en-US" dirty="0" err="1">
                <a:solidFill>
                  <a:schemeClr val="accent3"/>
                </a:solidFill>
              </a:rPr>
              <a:t>vai</a:t>
            </a:r>
            <a:r>
              <a:rPr lang="en-US" dirty="0">
                <a:solidFill>
                  <a:schemeClr val="accent3"/>
                </a:solidFill>
              </a:rPr>
              <a:t> </a:t>
            </a:r>
            <a:r>
              <a:rPr lang="en-US" dirty="0" err="1">
                <a:solidFill>
                  <a:schemeClr val="accent3"/>
                </a:solidFill>
              </a:rPr>
              <a:t>trò</a:t>
            </a:r>
            <a:r>
              <a:rPr lang="en-US" dirty="0">
                <a:solidFill>
                  <a:schemeClr val="accent3"/>
                </a:solidFill>
              </a:rPr>
              <a:t> </a:t>
            </a:r>
            <a:r>
              <a:rPr lang="en-US" dirty="0" err="1">
                <a:solidFill>
                  <a:schemeClr val="accent3"/>
                </a:solidFill>
              </a:rPr>
              <a:t>người</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giúp</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người</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theo</a:t>
            </a:r>
            <a:r>
              <a:rPr lang="en-US" dirty="0">
                <a:solidFill>
                  <a:schemeClr val="accent3"/>
                </a:solidFill>
              </a:rPr>
              <a:t> </a:t>
            </a:r>
            <a:r>
              <a:rPr lang="en-US" dirty="0" err="1">
                <a:solidFill>
                  <a:schemeClr val="accent3"/>
                </a:solidFill>
              </a:rPr>
              <a:t>dõi</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quá</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từ</a:t>
            </a:r>
            <a:r>
              <a:rPr lang="en-US" dirty="0">
                <a:solidFill>
                  <a:schemeClr val="accent3"/>
                </a:solidFill>
              </a:rPr>
              <a:t> </a:t>
            </a:r>
            <a:r>
              <a:rPr lang="en-US" dirty="0" err="1">
                <a:solidFill>
                  <a:schemeClr val="accent3"/>
                </a:solidFill>
              </a:rPr>
              <a:t>việc</a:t>
            </a:r>
            <a:r>
              <a:rPr lang="en-US" dirty="0">
                <a:solidFill>
                  <a:schemeClr val="accent3"/>
                </a:solidFill>
              </a:rPr>
              <a:t> </a:t>
            </a:r>
            <a:r>
              <a:rPr lang="en-US" dirty="0" err="1">
                <a:solidFill>
                  <a:schemeClr val="accent3"/>
                </a:solidFill>
              </a:rPr>
              <a:t>quản</a:t>
            </a:r>
            <a:r>
              <a:rPr lang="en-US" dirty="0">
                <a:solidFill>
                  <a:schemeClr val="accent3"/>
                </a:solidFill>
              </a:rPr>
              <a:t> </a:t>
            </a:r>
            <a:r>
              <a:rPr lang="en-US" dirty="0" err="1">
                <a:solidFill>
                  <a:schemeClr val="accent3"/>
                </a:solidFill>
              </a:rPr>
              <a:t>lý</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câu</a:t>
            </a:r>
            <a:r>
              <a:rPr lang="en-US" dirty="0">
                <a:solidFill>
                  <a:schemeClr val="accent3"/>
                </a:solidFill>
              </a:rPr>
              <a:t> </a:t>
            </a:r>
            <a:r>
              <a:rPr lang="en-US" dirty="0" err="1">
                <a:solidFill>
                  <a:schemeClr val="accent3"/>
                </a:solidFill>
              </a:rPr>
              <a:t>hỏi</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r>
              <a:rPr lang="en-US" dirty="0">
                <a:solidFill>
                  <a:schemeClr val="accent3"/>
                </a:solidFill>
              </a:rPr>
              <a:t>, … </a:t>
            </a:r>
            <a:r>
              <a:rPr lang="en-US" dirty="0" err="1">
                <a:solidFill>
                  <a:schemeClr val="accent3"/>
                </a:solidFill>
              </a:rPr>
              <a:t>cho</a:t>
            </a:r>
            <a:r>
              <a:rPr lang="en-US" dirty="0">
                <a:solidFill>
                  <a:schemeClr val="accent3"/>
                </a:solidFill>
              </a:rPr>
              <a:t> </a:t>
            </a:r>
            <a:r>
              <a:rPr lang="en-US" dirty="0" err="1">
                <a:solidFill>
                  <a:schemeClr val="accent3"/>
                </a:solidFill>
              </a:rPr>
              <a:t>đến</a:t>
            </a:r>
            <a:r>
              <a:rPr lang="en-US" dirty="0">
                <a:solidFill>
                  <a:schemeClr val="accent3"/>
                </a:solidFill>
              </a:rPr>
              <a:t> </a:t>
            </a:r>
            <a:r>
              <a:rPr lang="en-US" dirty="0" err="1">
                <a:solidFill>
                  <a:schemeClr val="accent3"/>
                </a:solidFill>
              </a:rPr>
              <a:t>khi</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r>
              <a:rPr lang="en-US" dirty="0">
                <a:solidFill>
                  <a:schemeClr val="accent3"/>
                </a:solidFill>
              </a:rPr>
              <a:t> </a:t>
            </a:r>
            <a:r>
              <a:rPr lang="en-US" dirty="0" err="1">
                <a:solidFill>
                  <a:schemeClr val="accent3"/>
                </a:solidFill>
              </a:rPr>
              <a:t>làm</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nộp</a:t>
            </a:r>
            <a:r>
              <a:rPr lang="en-US" dirty="0">
                <a:solidFill>
                  <a:schemeClr val="accent3"/>
                </a:solidFill>
              </a:rPr>
              <a:t> </a:t>
            </a:r>
            <a:r>
              <a:rPr lang="en-US" dirty="0" err="1">
                <a:solidFill>
                  <a:schemeClr val="accent3"/>
                </a:solidFill>
              </a:rPr>
              <a:t>bài</a:t>
            </a:r>
            <a:r>
              <a:rPr lang="en-US" dirty="0">
                <a:solidFill>
                  <a:schemeClr val="accent3"/>
                </a:solidFill>
              </a:rPr>
              <a:t> </a:t>
            </a:r>
            <a:r>
              <a:rPr lang="en-US" dirty="0" err="1">
                <a:solidFill>
                  <a:schemeClr val="accent3"/>
                </a:solidFill>
              </a:rPr>
              <a:t>thi</a:t>
            </a:r>
            <a:r>
              <a:rPr lang="en-US" dirty="0">
                <a:solidFill>
                  <a:schemeClr val="accent3"/>
                </a:solidFill>
              </a:rPr>
              <a:t>.</a:t>
            </a:r>
          </a:p>
        </p:txBody>
      </p:sp>
    </p:spTree>
    <p:extLst>
      <p:ext uri="{BB962C8B-B14F-4D97-AF65-F5344CB8AC3E}">
        <p14:creationId xmlns:p14="http://schemas.microsoft.com/office/powerpoint/2010/main" val="3896656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1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circle(in)">
                                      <p:cBhvr>
                                        <p:cTn id="24" dur="10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circle(in)">
                                      <p:cBhvr>
                                        <p:cTn id="29" dur="10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circle(in)">
                                      <p:cBhvr>
                                        <p:cTn id="34"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4" grpId="0"/>
      <p:bldP spid="19" grpId="0"/>
      <p:bldP spid="20"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90367" y="523951"/>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lgn="ctr"/>
            <a:r>
              <a:rPr lang="en-US" sz="1800" b="1" dirty="0">
                <a:solidFill>
                  <a:schemeClr val="accent5"/>
                </a:solidFill>
                <a:latin typeface="+mj-lt"/>
              </a:rPr>
              <a:t>KẾT LUẬN</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3" name="TextBox 22">
            <a:extLst>
              <a:ext uri="{FF2B5EF4-FFF2-40B4-BE49-F238E27FC236}">
                <a16:creationId xmlns:a16="http://schemas.microsoft.com/office/drawing/2014/main" id="{E097011D-727E-44EE-93FB-3C0E293AAC88}"/>
              </a:ext>
            </a:extLst>
          </p:cNvPr>
          <p:cNvSpPr txBox="1"/>
          <p:nvPr/>
        </p:nvSpPr>
        <p:spPr>
          <a:xfrm>
            <a:off x="247884" y="620970"/>
            <a:ext cx="8450886" cy="307777"/>
          </a:xfrm>
          <a:prstGeom prst="rect">
            <a:avLst/>
          </a:prstGeom>
          <a:noFill/>
        </p:spPr>
        <p:txBody>
          <a:bodyPr wrap="square" rtlCol="0">
            <a:spAutoFit/>
          </a:bodyPr>
          <a:lstStyle/>
          <a:p>
            <a:r>
              <a:rPr lang="en-US" b="1" dirty="0" err="1">
                <a:solidFill>
                  <a:schemeClr val="accent3"/>
                </a:solidFill>
              </a:rPr>
              <a:t>Kết</a:t>
            </a:r>
            <a:r>
              <a:rPr lang="en-US" b="1" dirty="0">
                <a:solidFill>
                  <a:schemeClr val="accent3"/>
                </a:solidFill>
              </a:rPr>
              <a:t> </a:t>
            </a:r>
            <a:r>
              <a:rPr lang="en-US" b="1" dirty="0" err="1">
                <a:solidFill>
                  <a:schemeClr val="accent3"/>
                </a:solidFill>
              </a:rPr>
              <a:t>quả</a:t>
            </a:r>
            <a:r>
              <a:rPr lang="en-US" b="1" dirty="0">
                <a:solidFill>
                  <a:schemeClr val="accent3"/>
                </a:solidFill>
              </a:rPr>
              <a:t> </a:t>
            </a:r>
            <a:r>
              <a:rPr lang="en-US" b="1" dirty="0" err="1">
                <a:solidFill>
                  <a:schemeClr val="accent3"/>
                </a:solidFill>
              </a:rPr>
              <a:t>thu</a:t>
            </a:r>
            <a:r>
              <a:rPr lang="en-US" b="1" dirty="0">
                <a:solidFill>
                  <a:schemeClr val="accent3"/>
                </a:solidFill>
              </a:rPr>
              <a:t> </a:t>
            </a:r>
            <a:r>
              <a:rPr lang="en-US" b="1" dirty="0" err="1">
                <a:solidFill>
                  <a:schemeClr val="accent3"/>
                </a:solidFill>
              </a:rPr>
              <a:t>được</a:t>
            </a:r>
            <a:r>
              <a:rPr lang="en-US" b="1" dirty="0">
                <a:solidFill>
                  <a:schemeClr val="accent3"/>
                </a:solidFill>
              </a:rPr>
              <a:t>:</a:t>
            </a:r>
          </a:p>
        </p:txBody>
      </p:sp>
      <p:sp>
        <p:nvSpPr>
          <p:cNvPr id="26" name="TextBox 25">
            <a:extLst>
              <a:ext uri="{FF2B5EF4-FFF2-40B4-BE49-F238E27FC236}">
                <a16:creationId xmlns:a16="http://schemas.microsoft.com/office/drawing/2014/main" id="{26CFD71A-30D0-4F2D-9D73-9E3F60751CAA}"/>
              </a:ext>
            </a:extLst>
          </p:cNvPr>
          <p:cNvSpPr txBox="1"/>
          <p:nvPr/>
        </p:nvSpPr>
        <p:spPr>
          <a:xfrm>
            <a:off x="430546" y="894284"/>
            <a:ext cx="8450886" cy="1600438"/>
          </a:xfrm>
          <a:prstGeom prst="rect">
            <a:avLst/>
          </a:prstGeom>
          <a:noFill/>
        </p:spPr>
        <p:txBody>
          <a:bodyPr wrap="square" rtlCol="0">
            <a:spAutoFit/>
          </a:bodyPr>
          <a:lstStyle/>
          <a:p>
            <a:pPr marL="285750" lvl="0" indent="-285750">
              <a:buClr>
                <a:schemeClr val="accent3"/>
              </a:buClr>
              <a:buFontTx/>
              <a:buChar char="-"/>
            </a:pPr>
            <a:r>
              <a:rPr lang="en-US" dirty="0" err="1">
                <a:solidFill>
                  <a:schemeClr val="accent3"/>
                </a:solidFill>
              </a:rPr>
              <a:t>Hiểu</a:t>
            </a:r>
            <a:r>
              <a:rPr lang="en-US" dirty="0">
                <a:solidFill>
                  <a:schemeClr val="accent3"/>
                </a:solidFill>
              </a:rPr>
              <a:t> </a:t>
            </a:r>
            <a:r>
              <a:rPr lang="en-US" dirty="0" err="1">
                <a:solidFill>
                  <a:schemeClr val="accent3"/>
                </a:solidFill>
              </a:rPr>
              <a:t>quy</a:t>
            </a:r>
            <a:r>
              <a:rPr lang="en-US" dirty="0">
                <a:solidFill>
                  <a:schemeClr val="accent3"/>
                </a:solidFill>
              </a:rPr>
              <a:t> </a:t>
            </a:r>
            <a:r>
              <a:rPr lang="en-US" dirty="0" err="1">
                <a:solidFill>
                  <a:schemeClr val="accent3"/>
                </a:solidFill>
              </a:rPr>
              <a:t>trình</a:t>
            </a:r>
            <a:r>
              <a:rPr lang="en-US" dirty="0">
                <a:solidFill>
                  <a:schemeClr val="accent3"/>
                </a:solidFill>
              </a:rPr>
              <a:t> </a:t>
            </a:r>
            <a:r>
              <a:rPr lang="en-US" dirty="0" err="1">
                <a:solidFill>
                  <a:schemeClr val="accent3"/>
                </a:solidFill>
              </a:rPr>
              <a:t>nghiệp</a:t>
            </a:r>
            <a:r>
              <a:rPr lang="en-US" dirty="0">
                <a:solidFill>
                  <a:schemeClr val="accent3"/>
                </a:solidFill>
              </a:rPr>
              <a:t> </a:t>
            </a:r>
            <a:r>
              <a:rPr lang="en-US" dirty="0" err="1">
                <a:solidFill>
                  <a:schemeClr val="accent3"/>
                </a:solidFill>
              </a:rPr>
              <a:t>vụ</a:t>
            </a:r>
            <a:r>
              <a:rPr lang="en-US" dirty="0">
                <a:solidFill>
                  <a:schemeClr val="accent3"/>
                </a:solidFill>
              </a:rPr>
              <a:t> </a:t>
            </a:r>
            <a:r>
              <a:rPr lang="en-US" dirty="0" err="1">
                <a:solidFill>
                  <a:schemeClr val="accent3"/>
                </a:solidFill>
              </a:rPr>
              <a:t>phù</a:t>
            </a:r>
            <a:r>
              <a:rPr lang="en-US" dirty="0">
                <a:solidFill>
                  <a:schemeClr val="accent3"/>
                </a:solidFill>
              </a:rPr>
              <a:t> </a:t>
            </a:r>
            <a:r>
              <a:rPr lang="en-US" dirty="0" err="1">
                <a:solidFill>
                  <a:schemeClr val="accent3"/>
                </a:solidFill>
              </a:rPr>
              <a:t>hợp</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việc</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trực</a:t>
            </a:r>
            <a:r>
              <a:rPr lang="en-US" dirty="0">
                <a:solidFill>
                  <a:schemeClr val="accent3"/>
                </a:solidFill>
              </a:rPr>
              <a:t> </a:t>
            </a:r>
            <a:r>
              <a:rPr lang="en-US" dirty="0" err="1">
                <a:solidFill>
                  <a:schemeClr val="accent3"/>
                </a:solidFill>
              </a:rPr>
              <a:t>tuyến</a:t>
            </a:r>
            <a:r>
              <a:rPr lang="en-US" dirty="0">
                <a:solidFill>
                  <a:schemeClr val="accent3"/>
                </a:solidFill>
              </a:rPr>
              <a:t> </a:t>
            </a:r>
            <a:r>
              <a:rPr lang="en-US" dirty="0" err="1">
                <a:solidFill>
                  <a:schemeClr val="accent3"/>
                </a:solidFill>
              </a:rPr>
              <a:t>tại</a:t>
            </a:r>
            <a:r>
              <a:rPr lang="en-US" dirty="0">
                <a:solidFill>
                  <a:schemeClr val="accent3"/>
                </a:solidFill>
              </a:rPr>
              <a:t> </a:t>
            </a:r>
            <a:r>
              <a:rPr lang="en-US" dirty="0" err="1">
                <a:solidFill>
                  <a:schemeClr val="accent3"/>
                </a:solidFill>
              </a:rPr>
              <a:t>công</a:t>
            </a:r>
            <a:r>
              <a:rPr lang="en-US" dirty="0">
                <a:solidFill>
                  <a:schemeClr val="accent3"/>
                </a:solidFill>
              </a:rPr>
              <a:t> ty AITS.</a:t>
            </a:r>
          </a:p>
          <a:p>
            <a:pPr marL="285750" indent="-285750">
              <a:buClr>
                <a:schemeClr val="accent3"/>
              </a:buClr>
              <a:buFontTx/>
              <a:buChar char="-"/>
            </a:pPr>
            <a:r>
              <a:rPr lang="en-US" dirty="0" err="1">
                <a:solidFill>
                  <a:schemeClr val="accent3"/>
                </a:solidFill>
              </a:rPr>
              <a:t>Có</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kinh</a:t>
            </a:r>
            <a:r>
              <a:rPr lang="en-US" dirty="0">
                <a:solidFill>
                  <a:schemeClr val="accent3"/>
                </a:solidFill>
              </a:rPr>
              <a:t> </a:t>
            </a:r>
            <a:r>
              <a:rPr lang="en-US" dirty="0" err="1">
                <a:solidFill>
                  <a:schemeClr val="accent3"/>
                </a:solidFill>
              </a:rPr>
              <a:t>nghiệm</a:t>
            </a:r>
            <a:r>
              <a:rPr lang="en-US" dirty="0">
                <a:solidFill>
                  <a:schemeClr val="accent3"/>
                </a:solidFill>
              </a:rPr>
              <a:t> </a:t>
            </a:r>
            <a:r>
              <a:rPr lang="en-US" dirty="0" err="1">
                <a:solidFill>
                  <a:schemeClr val="accent3"/>
                </a:solidFill>
              </a:rPr>
              <a:t>thực</a:t>
            </a:r>
            <a:r>
              <a:rPr lang="en-US" dirty="0">
                <a:solidFill>
                  <a:schemeClr val="accent3"/>
                </a:solidFill>
              </a:rPr>
              <a:t> </a:t>
            </a:r>
            <a:r>
              <a:rPr lang="en-US" dirty="0" err="1">
                <a:solidFill>
                  <a:schemeClr val="accent3"/>
                </a:solidFill>
              </a:rPr>
              <a:t>tế</a:t>
            </a:r>
            <a:r>
              <a:rPr lang="en-US" dirty="0">
                <a:solidFill>
                  <a:schemeClr val="accent3"/>
                </a:solidFill>
              </a:rPr>
              <a:t> </a:t>
            </a:r>
            <a:r>
              <a:rPr lang="en-US" dirty="0" err="1">
                <a:solidFill>
                  <a:schemeClr val="accent3"/>
                </a:solidFill>
              </a:rPr>
              <a:t>khi</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tham</a:t>
            </a:r>
            <a:r>
              <a:rPr lang="en-US" dirty="0">
                <a:solidFill>
                  <a:schemeClr val="accent3"/>
                </a:solidFill>
              </a:rPr>
              <a:t> </a:t>
            </a:r>
            <a:r>
              <a:rPr lang="en-US" dirty="0" err="1">
                <a:solidFill>
                  <a:schemeClr val="accent3"/>
                </a:solidFill>
              </a:rPr>
              <a:t>gia</a:t>
            </a:r>
            <a:r>
              <a:rPr lang="en-US" dirty="0">
                <a:solidFill>
                  <a:schemeClr val="accent3"/>
                </a:solidFill>
              </a:rPr>
              <a:t> </a:t>
            </a:r>
            <a:r>
              <a:rPr lang="en-US" dirty="0" err="1">
                <a:solidFill>
                  <a:schemeClr val="accent3"/>
                </a:solidFill>
              </a:rPr>
              <a:t>vào</a:t>
            </a:r>
            <a:r>
              <a:rPr lang="en-US" dirty="0">
                <a:solidFill>
                  <a:schemeClr val="accent3"/>
                </a:solidFill>
              </a:rPr>
              <a:t> </a:t>
            </a:r>
            <a:r>
              <a:rPr lang="en-US" dirty="0" err="1">
                <a:solidFill>
                  <a:schemeClr val="accent3"/>
                </a:solidFill>
              </a:rPr>
              <a:t>một</a:t>
            </a:r>
            <a:r>
              <a:rPr lang="en-US" dirty="0">
                <a:solidFill>
                  <a:schemeClr val="accent3"/>
                </a:solidFill>
              </a:rPr>
              <a:t> </a:t>
            </a:r>
            <a:r>
              <a:rPr lang="en-US" dirty="0" err="1">
                <a:solidFill>
                  <a:schemeClr val="accent3"/>
                </a:solidFill>
              </a:rPr>
              <a:t>dự</a:t>
            </a:r>
            <a:r>
              <a:rPr lang="en-US" dirty="0">
                <a:solidFill>
                  <a:schemeClr val="accent3"/>
                </a:solidFill>
              </a:rPr>
              <a:t> </a:t>
            </a:r>
            <a:r>
              <a:rPr lang="en-US" dirty="0" err="1">
                <a:solidFill>
                  <a:schemeClr val="accent3"/>
                </a:solidFill>
              </a:rPr>
              <a:t>án</a:t>
            </a:r>
            <a:r>
              <a:rPr lang="en-US" dirty="0">
                <a:solidFill>
                  <a:schemeClr val="accent3"/>
                </a:solidFill>
              </a:rPr>
              <a:t> </a:t>
            </a:r>
            <a:r>
              <a:rPr lang="en-US" dirty="0" err="1">
                <a:solidFill>
                  <a:schemeClr val="accent3"/>
                </a:solidFill>
              </a:rPr>
              <a:t>lớn</a:t>
            </a:r>
            <a:r>
              <a:rPr lang="en-US" dirty="0">
                <a:solidFill>
                  <a:schemeClr val="accent3"/>
                </a:solidFill>
              </a:rPr>
              <a:t> </a:t>
            </a:r>
            <a:r>
              <a:rPr lang="en-US" dirty="0" err="1">
                <a:solidFill>
                  <a:schemeClr val="accent3"/>
                </a:solidFill>
              </a:rPr>
              <a:t>cụ</a:t>
            </a:r>
            <a:r>
              <a:rPr lang="en-US" dirty="0">
                <a:solidFill>
                  <a:schemeClr val="accent3"/>
                </a:solidFill>
              </a:rPr>
              <a:t> </a:t>
            </a:r>
            <a:r>
              <a:rPr lang="en-US" dirty="0" err="1">
                <a:solidFill>
                  <a:schemeClr val="accent3"/>
                </a:solidFill>
              </a:rPr>
              <a:t>thể</a:t>
            </a:r>
            <a:r>
              <a:rPr lang="en-US" dirty="0">
                <a:solidFill>
                  <a:schemeClr val="accent3"/>
                </a:solidFill>
              </a:rPr>
              <a:t> </a:t>
            </a:r>
            <a:r>
              <a:rPr lang="en-US" dirty="0" err="1">
                <a:solidFill>
                  <a:schemeClr val="accent3"/>
                </a:solidFill>
              </a:rPr>
              <a:t>để</a:t>
            </a:r>
            <a:r>
              <a:rPr lang="en-US" dirty="0">
                <a:solidFill>
                  <a:schemeClr val="accent3"/>
                </a:solidFill>
              </a:rPr>
              <a:t> </a:t>
            </a:r>
            <a:r>
              <a:rPr lang="en-US" dirty="0" err="1">
                <a:solidFill>
                  <a:schemeClr val="accent3"/>
                </a:solidFill>
              </a:rPr>
              <a:t>có</a:t>
            </a:r>
            <a:r>
              <a:rPr lang="en-US" dirty="0">
                <a:solidFill>
                  <a:schemeClr val="accent3"/>
                </a:solidFill>
              </a:rPr>
              <a:t> </a:t>
            </a:r>
            <a:r>
              <a:rPr lang="en-US" dirty="0" err="1">
                <a:solidFill>
                  <a:schemeClr val="accent3"/>
                </a:solidFill>
              </a:rPr>
              <a:t>thế</a:t>
            </a:r>
            <a:r>
              <a:rPr lang="en-US" dirty="0">
                <a:solidFill>
                  <a:schemeClr val="accent3"/>
                </a:solidFill>
              </a:rPr>
              <a:t> </a:t>
            </a:r>
            <a:r>
              <a:rPr lang="en-US" dirty="0" err="1">
                <a:solidFill>
                  <a:schemeClr val="accent3"/>
                </a:solidFill>
              </a:rPr>
              <a:t>áp</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kiến</a:t>
            </a:r>
            <a:r>
              <a:rPr lang="en-US" dirty="0">
                <a:solidFill>
                  <a:schemeClr val="accent3"/>
                </a:solidFill>
              </a:rPr>
              <a:t> </a:t>
            </a:r>
            <a:r>
              <a:rPr lang="en-US" dirty="0" err="1">
                <a:solidFill>
                  <a:schemeClr val="accent3"/>
                </a:solidFill>
              </a:rPr>
              <a:t>thức</a:t>
            </a:r>
            <a:r>
              <a:rPr lang="en-US" dirty="0">
                <a:solidFill>
                  <a:schemeClr val="accent3"/>
                </a:solidFill>
              </a:rPr>
              <a:t> </a:t>
            </a:r>
            <a:r>
              <a:rPr lang="en-US" dirty="0" err="1">
                <a:solidFill>
                  <a:schemeClr val="accent3"/>
                </a:solidFill>
              </a:rPr>
              <a:t>đã</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học</a:t>
            </a:r>
            <a:r>
              <a:rPr lang="en-US" dirty="0">
                <a:solidFill>
                  <a:schemeClr val="accent3"/>
                </a:solidFill>
              </a:rPr>
              <a:t> </a:t>
            </a:r>
            <a:r>
              <a:rPr lang="en-US" dirty="0" err="1">
                <a:solidFill>
                  <a:schemeClr val="accent3"/>
                </a:solidFill>
              </a:rPr>
              <a:t>vào</a:t>
            </a:r>
            <a:r>
              <a:rPr lang="en-US" dirty="0">
                <a:solidFill>
                  <a:schemeClr val="accent3"/>
                </a:solidFill>
              </a:rPr>
              <a:t> </a:t>
            </a:r>
            <a:r>
              <a:rPr lang="en-US" dirty="0" err="1">
                <a:solidFill>
                  <a:schemeClr val="accent3"/>
                </a:solidFill>
              </a:rPr>
              <a:t>thực</a:t>
            </a:r>
            <a:r>
              <a:rPr lang="en-US" dirty="0">
                <a:solidFill>
                  <a:schemeClr val="accent3"/>
                </a:solidFill>
              </a:rPr>
              <a:t> </a:t>
            </a:r>
            <a:r>
              <a:rPr lang="en-US" dirty="0" err="1">
                <a:solidFill>
                  <a:schemeClr val="accent3"/>
                </a:solidFill>
              </a:rPr>
              <a:t>tiễn</a:t>
            </a:r>
            <a:r>
              <a:rPr lang="en-US" dirty="0">
                <a:solidFill>
                  <a:schemeClr val="accent3"/>
                </a:solidFill>
              </a:rPr>
              <a:t>.</a:t>
            </a:r>
          </a:p>
          <a:p>
            <a:pPr marL="285750" indent="-285750">
              <a:buClr>
                <a:schemeClr val="accent3"/>
              </a:buClr>
              <a:buFontTx/>
              <a:buChar char="-"/>
            </a:pPr>
            <a:r>
              <a:rPr lang="en-US" dirty="0" err="1">
                <a:solidFill>
                  <a:schemeClr val="accent3"/>
                </a:solidFill>
              </a:rPr>
              <a:t>Tiến</a:t>
            </a:r>
            <a:r>
              <a:rPr lang="en-US" dirty="0">
                <a:solidFill>
                  <a:schemeClr val="accent3"/>
                </a:solidFill>
              </a:rPr>
              <a:t> </a:t>
            </a:r>
            <a:r>
              <a:rPr lang="en-US" dirty="0" err="1">
                <a:solidFill>
                  <a:schemeClr val="accent3"/>
                </a:solidFill>
              </a:rPr>
              <a:t>hành</a:t>
            </a:r>
            <a:r>
              <a:rPr lang="en-US" dirty="0">
                <a:solidFill>
                  <a:schemeClr val="accent3"/>
                </a:solidFill>
              </a:rPr>
              <a:t> </a:t>
            </a:r>
            <a:r>
              <a:rPr lang="en-US" dirty="0" err="1">
                <a:solidFill>
                  <a:schemeClr val="accent3"/>
                </a:solidFill>
              </a:rPr>
              <a:t>phân</a:t>
            </a:r>
            <a:r>
              <a:rPr lang="en-US" dirty="0">
                <a:solidFill>
                  <a:schemeClr val="accent3"/>
                </a:solidFill>
              </a:rPr>
              <a:t> </a:t>
            </a:r>
            <a:r>
              <a:rPr lang="en-US" dirty="0" err="1">
                <a:solidFill>
                  <a:schemeClr val="accent3"/>
                </a:solidFill>
              </a:rPr>
              <a:t>tích</a:t>
            </a:r>
            <a:r>
              <a:rPr lang="en-US" dirty="0">
                <a:solidFill>
                  <a:schemeClr val="accent3"/>
                </a:solidFill>
              </a:rPr>
              <a:t> </a:t>
            </a:r>
            <a:r>
              <a:rPr lang="en-US" dirty="0" err="1">
                <a:solidFill>
                  <a:schemeClr val="accent3"/>
                </a:solidFill>
              </a:rPr>
              <a:t>thiết</a:t>
            </a:r>
            <a:r>
              <a:rPr lang="en-US" dirty="0">
                <a:solidFill>
                  <a:schemeClr val="accent3"/>
                </a:solidFill>
              </a:rPr>
              <a:t> </a:t>
            </a:r>
            <a:r>
              <a:rPr lang="en-US" dirty="0" err="1">
                <a:solidFill>
                  <a:schemeClr val="accent3"/>
                </a:solidFill>
              </a:rPr>
              <a:t>kế</a:t>
            </a:r>
            <a:r>
              <a:rPr lang="en-US" dirty="0">
                <a:solidFill>
                  <a:schemeClr val="accent3"/>
                </a:solidFill>
              </a:rPr>
              <a:t> </a:t>
            </a:r>
            <a:r>
              <a:rPr lang="en-US" dirty="0" err="1">
                <a:solidFill>
                  <a:schemeClr val="accent3"/>
                </a:solidFill>
              </a:rPr>
              <a:t>hoàn</a:t>
            </a:r>
            <a:r>
              <a:rPr lang="en-US" dirty="0">
                <a:solidFill>
                  <a:schemeClr val="accent3"/>
                </a:solidFill>
              </a:rPr>
              <a:t> </a:t>
            </a:r>
            <a:r>
              <a:rPr lang="en-US" dirty="0" err="1">
                <a:solidFill>
                  <a:schemeClr val="accent3"/>
                </a:solidFill>
              </a:rPr>
              <a:t>thiện</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a:t>
            </a:r>
            <a:endParaRPr lang="en-US" b="1" dirty="0">
              <a:solidFill>
                <a:schemeClr val="accent3"/>
              </a:solidFill>
            </a:endParaRPr>
          </a:p>
          <a:p>
            <a:pPr marL="285750" indent="-285750">
              <a:buClr>
                <a:schemeClr val="accent3"/>
              </a:buClr>
              <a:buFontTx/>
              <a:buChar char="-"/>
            </a:pPr>
            <a:r>
              <a:rPr lang="en-US" dirty="0" err="1">
                <a:solidFill>
                  <a:schemeClr val="accent3"/>
                </a:solidFill>
              </a:rPr>
              <a:t>Xây</a:t>
            </a:r>
            <a:r>
              <a:rPr lang="en-US" dirty="0">
                <a:solidFill>
                  <a:schemeClr val="accent3"/>
                </a:solidFill>
              </a:rPr>
              <a:t> </a:t>
            </a:r>
            <a:r>
              <a:rPr lang="en-US" dirty="0" err="1">
                <a:solidFill>
                  <a:schemeClr val="accent3"/>
                </a:solidFill>
              </a:rPr>
              <a:t>dựng</a:t>
            </a:r>
            <a:r>
              <a:rPr lang="en-US" dirty="0">
                <a:solidFill>
                  <a:schemeClr val="accent3"/>
                </a:solidFill>
              </a:rPr>
              <a:t> </a:t>
            </a:r>
            <a:r>
              <a:rPr lang="en-US" dirty="0" err="1">
                <a:solidFill>
                  <a:schemeClr val="accent3"/>
                </a:solidFill>
              </a:rPr>
              <a:t>các</a:t>
            </a:r>
            <a:r>
              <a:rPr lang="en-US" dirty="0">
                <a:solidFill>
                  <a:schemeClr val="accent3"/>
                </a:solidFill>
              </a:rPr>
              <a:t> module </a:t>
            </a:r>
            <a:r>
              <a:rPr lang="en-US" dirty="0" err="1">
                <a:solidFill>
                  <a:schemeClr val="accent3"/>
                </a:solidFill>
              </a:rPr>
              <a:t>bằng</a:t>
            </a:r>
            <a:r>
              <a:rPr lang="en-US" dirty="0">
                <a:solidFill>
                  <a:schemeClr val="accent3"/>
                </a:solidFill>
              </a:rPr>
              <a:t> </a:t>
            </a:r>
            <a:r>
              <a:rPr lang="en-US" dirty="0" err="1">
                <a:solidFill>
                  <a:schemeClr val="accent3"/>
                </a:solidFill>
              </a:rPr>
              <a:t>ngôn</a:t>
            </a:r>
            <a:r>
              <a:rPr lang="en-US" dirty="0">
                <a:solidFill>
                  <a:schemeClr val="accent3"/>
                </a:solidFill>
              </a:rPr>
              <a:t> </a:t>
            </a:r>
            <a:r>
              <a:rPr lang="en-US" dirty="0" err="1">
                <a:solidFill>
                  <a:schemeClr val="accent3"/>
                </a:solidFill>
              </a:rPr>
              <a:t>ngữ</a:t>
            </a:r>
            <a:r>
              <a:rPr lang="en-US" dirty="0">
                <a:solidFill>
                  <a:schemeClr val="accent3"/>
                </a:solidFill>
              </a:rPr>
              <a:t> </a:t>
            </a:r>
            <a:r>
              <a:rPr lang="en-US" dirty="0" err="1">
                <a:solidFill>
                  <a:schemeClr val="accent3"/>
                </a:solidFill>
              </a:rPr>
              <a:t>.Net</a:t>
            </a:r>
            <a:r>
              <a:rPr lang="en-US" dirty="0">
                <a:solidFill>
                  <a:schemeClr val="accent3"/>
                </a:solidFill>
              </a:rPr>
              <a:t> </a:t>
            </a:r>
            <a:r>
              <a:rPr lang="en-US" dirty="0" err="1">
                <a:solidFill>
                  <a:schemeClr val="accent3"/>
                </a:solidFill>
              </a:rPr>
              <a:t>theo</a:t>
            </a:r>
            <a:r>
              <a:rPr lang="en-US" dirty="0">
                <a:solidFill>
                  <a:schemeClr val="accent3"/>
                </a:solidFill>
              </a:rPr>
              <a:t> </a:t>
            </a:r>
            <a:r>
              <a:rPr lang="en-US" dirty="0" err="1">
                <a:solidFill>
                  <a:schemeClr val="accent3"/>
                </a:solidFill>
              </a:rPr>
              <a:t>mô</a:t>
            </a:r>
            <a:r>
              <a:rPr lang="en-US" dirty="0">
                <a:solidFill>
                  <a:schemeClr val="accent3"/>
                </a:solidFill>
              </a:rPr>
              <a:t> </a:t>
            </a:r>
            <a:r>
              <a:rPr lang="en-US" dirty="0" err="1">
                <a:solidFill>
                  <a:schemeClr val="accent3"/>
                </a:solidFill>
              </a:rPr>
              <a:t>hình</a:t>
            </a:r>
            <a:r>
              <a:rPr lang="en-US" dirty="0">
                <a:solidFill>
                  <a:schemeClr val="accent3"/>
                </a:solidFill>
              </a:rPr>
              <a:t> Entity Framework </a:t>
            </a:r>
            <a:r>
              <a:rPr lang="en-US" dirty="0" err="1">
                <a:solidFill>
                  <a:schemeClr val="accent3"/>
                </a:solidFill>
              </a:rPr>
              <a:t>nhằm</a:t>
            </a:r>
            <a:r>
              <a:rPr lang="en-US" dirty="0">
                <a:solidFill>
                  <a:schemeClr val="accent3"/>
                </a:solidFill>
              </a:rPr>
              <a:t> </a:t>
            </a:r>
            <a:r>
              <a:rPr lang="en-US" dirty="0" err="1">
                <a:solidFill>
                  <a:schemeClr val="accent3"/>
                </a:solidFill>
              </a:rPr>
              <a:t>cấu</a:t>
            </a:r>
            <a:r>
              <a:rPr lang="en-US" dirty="0">
                <a:solidFill>
                  <a:schemeClr val="accent3"/>
                </a:solidFill>
              </a:rPr>
              <a:t> </a:t>
            </a:r>
            <a:r>
              <a:rPr lang="en-US" dirty="0" err="1">
                <a:solidFill>
                  <a:schemeClr val="accent3"/>
                </a:solidFill>
              </a:rPr>
              <a:t>trúc</a:t>
            </a:r>
            <a:r>
              <a:rPr lang="en-US" dirty="0">
                <a:solidFill>
                  <a:schemeClr val="accent3"/>
                </a:solidFill>
              </a:rPr>
              <a:t> </a:t>
            </a:r>
            <a:r>
              <a:rPr lang="en-US" dirty="0" err="1">
                <a:solidFill>
                  <a:schemeClr val="accent3"/>
                </a:solidFill>
              </a:rPr>
              <a:t>mã</a:t>
            </a:r>
            <a:r>
              <a:rPr lang="en-US" dirty="0">
                <a:solidFill>
                  <a:schemeClr val="accent3"/>
                </a:solidFill>
              </a:rPr>
              <a:t> </a:t>
            </a:r>
            <a:r>
              <a:rPr lang="en-US" dirty="0" err="1">
                <a:solidFill>
                  <a:schemeClr val="accent3"/>
                </a:solidFill>
              </a:rPr>
              <a:t>nguồn</a:t>
            </a:r>
            <a:r>
              <a:rPr lang="en-US" dirty="0">
                <a:solidFill>
                  <a:schemeClr val="accent3"/>
                </a:solidFill>
              </a:rPr>
              <a:t> </a:t>
            </a:r>
            <a:r>
              <a:rPr lang="en-US" dirty="0" err="1">
                <a:solidFill>
                  <a:schemeClr val="accent3"/>
                </a:solidFill>
              </a:rPr>
              <a:t>một</a:t>
            </a:r>
            <a:r>
              <a:rPr lang="en-US" dirty="0">
                <a:solidFill>
                  <a:schemeClr val="accent3"/>
                </a:solidFill>
              </a:rPr>
              <a:t> </a:t>
            </a:r>
            <a:r>
              <a:rPr lang="en-US" dirty="0" err="1">
                <a:solidFill>
                  <a:schemeClr val="accent3"/>
                </a:solidFill>
              </a:rPr>
              <a:t>cách</a:t>
            </a:r>
            <a:r>
              <a:rPr lang="en-US" dirty="0">
                <a:solidFill>
                  <a:schemeClr val="accent3"/>
                </a:solidFill>
              </a:rPr>
              <a:t> </a:t>
            </a:r>
            <a:r>
              <a:rPr lang="en-US" dirty="0" err="1">
                <a:solidFill>
                  <a:schemeClr val="accent3"/>
                </a:solidFill>
              </a:rPr>
              <a:t>có</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tối</a:t>
            </a:r>
            <a:r>
              <a:rPr lang="en-US" dirty="0">
                <a:solidFill>
                  <a:schemeClr val="accent3"/>
                </a:solidFill>
              </a:rPr>
              <a:t> </a:t>
            </a:r>
            <a:r>
              <a:rPr lang="en-US" dirty="0" err="1">
                <a:solidFill>
                  <a:schemeClr val="accent3"/>
                </a:solidFill>
              </a:rPr>
              <a:t>ưu</a:t>
            </a:r>
            <a:r>
              <a:rPr lang="en-US" dirty="0">
                <a:solidFill>
                  <a:schemeClr val="accent3"/>
                </a:solidFill>
              </a:rPr>
              <a:t> </a:t>
            </a:r>
            <a:r>
              <a:rPr lang="en-US" dirty="0" err="1">
                <a:solidFill>
                  <a:schemeClr val="accent3"/>
                </a:solidFill>
              </a:rPr>
              <a:t>hoá</a:t>
            </a:r>
            <a:r>
              <a:rPr lang="en-US" dirty="0">
                <a:solidFill>
                  <a:schemeClr val="accent3"/>
                </a:solidFill>
              </a:rPr>
              <a:t> </a:t>
            </a:r>
            <a:r>
              <a:rPr lang="en-US" dirty="0" err="1">
                <a:solidFill>
                  <a:schemeClr val="accent3"/>
                </a:solidFill>
              </a:rPr>
              <a:t>hiệu</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xử</a:t>
            </a:r>
            <a:r>
              <a:rPr lang="en-US" dirty="0">
                <a:solidFill>
                  <a:schemeClr val="accent3"/>
                </a:solidFill>
              </a:rPr>
              <a:t> </a:t>
            </a:r>
            <a:r>
              <a:rPr lang="en-US" dirty="0" err="1">
                <a:solidFill>
                  <a:schemeClr val="accent3"/>
                </a:solidFill>
              </a:rPr>
              <a:t>lý</a:t>
            </a:r>
            <a:r>
              <a:rPr lang="en-US" dirty="0">
                <a:solidFill>
                  <a:schemeClr val="accent3"/>
                </a:solidFill>
              </a:rPr>
              <a:t>.</a:t>
            </a:r>
            <a:endParaRPr lang="en-US" b="1" dirty="0">
              <a:solidFill>
                <a:schemeClr val="accent3"/>
              </a:solidFill>
            </a:endParaRPr>
          </a:p>
          <a:p>
            <a:pPr marL="285750" lvl="0" indent="-285750">
              <a:buFontTx/>
              <a:buChar char="-"/>
            </a:pPr>
            <a:endParaRPr lang="en-US" dirty="0">
              <a:solidFill>
                <a:schemeClr val="accent3"/>
              </a:solidFill>
            </a:endParaRPr>
          </a:p>
        </p:txBody>
      </p:sp>
      <p:sp>
        <p:nvSpPr>
          <p:cNvPr id="27" name="TextBox 26">
            <a:extLst>
              <a:ext uri="{FF2B5EF4-FFF2-40B4-BE49-F238E27FC236}">
                <a16:creationId xmlns:a16="http://schemas.microsoft.com/office/drawing/2014/main" id="{34938ABD-D3F1-4418-BA6D-E5AB9C9E1012}"/>
              </a:ext>
            </a:extLst>
          </p:cNvPr>
          <p:cNvSpPr txBox="1"/>
          <p:nvPr/>
        </p:nvSpPr>
        <p:spPr>
          <a:xfrm>
            <a:off x="247884" y="2285733"/>
            <a:ext cx="8450886" cy="307777"/>
          </a:xfrm>
          <a:prstGeom prst="rect">
            <a:avLst/>
          </a:prstGeom>
          <a:noFill/>
        </p:spPr>
        <p:txBody>
          <a:bodyPr wrap="square" rtlCol="0">
            <a:spAutoFit/>
          </a:bodyPr>
          <a:lstStyle/>
          <a:p>
            <a:r>
              <a:rPr lang="en-US" b="1" dirty="0" err="1">
                <a:solidFill>
                  <a:schemeClr val="accent3"/>
                </a:solidFill>
              </a:rPr>
              <a:t>Hướng</a:t>
            </a:r>
            <a:r>
              <a:rPr lang="en-US" b="1" dirty="0">
                <a:solidFill>
                  <a:schemeClr val="accent3"/>
                </a:solidFill>
              </a:rPr>
              <a:t> </a:t>
            </a:r>
            <a:r>
              <a:rPr lang="en-US" b="1" dirty="0" err="1">
                <a:solidFill>
                  <a:schemeClr val="accent3"/>
                </a:solidFill>
              </a:rPr>
              <a:t>phát</a:t>
            </a:r>
            <a:r>
              <a:rPr lang="en-US" b="1" dirty="0">
                <a:solidFill>
                  <a:schemeClr val="accent3"/>
                </a:solidFill>
              </a:rPr>
              <a:t> </a:t>
            </a:r>
            <a:r>
              <a:rPr lang="en-US" b="1" dirty="0" err="1">
                <a:solidFill>
                  <a:schemeClr val="accent3"/>
                </a:solidFill>
              </a:rPr>
              <a:t>triển</a:t>
            </a:r>
            <a:r>
              <a:rPr lang="en-US" b="1" dirty="0">
                <a:solidFill>
                  <a:schemeClr val="accent3"/>
                </a:solidFill>
              </a:rPr>
              <a:t> </a:t>
            </a:r>
            <a:r>
              <a:rPr lang="en-US" b="1" dirty="0" err="1">
                <a:solidFill>
                  <a:schemeClr val="accent3"/>
                </a:solidFill>
              </a:rPr>
              <a:t>đề</a:t>
            </a:r>
            <a:r>
              <a:rPr lang="en-US" b="1" dirty="0">
                <a:solidFill>
                  <a:schemeClr val="accent3"/>
                </a:solidFill>
              </a:rPr>
              <a:t> </a:t>
            </a:r>
            <a:r>
              <a:rPr lang="en-US" b="1" dirty="0" err="1">
                <a:solidFill>
                  <a:schemeClr val="accent3"/>
                </a:solidFill>
              </a:rPr>
              <a:t>tài</a:t>
            </a:r>
            <a:r>
              <a:rPr lang="en-US" b="1" dirty="0">
                <a:solidFill>
                  <a:schemeClr val="accent3"/>
                </a:solidFill>
              </a:rPr>
              <a:t>:</a:t>
            </a:r>
          </a:p>
        </p:txBody>
      </p:sp>
      <p:sp>
        <p:nvSpPr>
          <p:cNvPr id="31" name="TextBox 30">
            <a:extLst>
              <a:ext uri="{FF2B5EF4-FFF2-40B4-BE49-F238E27FC236}">
                <a16:creationId xmlns:a16="http://schemas.microsoft.com/office/drawing/2014/main" id="{B3881208-5E8D-4BEB-8386-12193BD8E23E}"/>
              </a:ext>
            </a:extLst>
          </p:cNvPr>
          <p:cNvSpPr txBox="1"/>
          <p:nvPr/>
        </p:nvSpPr>
        <p:spPr>
          <a:xfrm>
            <a:off x="430546" y="2648409"/>
            <a:ext cx="8450886" cy="1384995"/>
          </a:xfrm>
          <a:prstGeom prst="rect">
            <a:avLst/>
          </a:prstGeom>
          <a:noFill/>
        </p:spPr>
        <p:txBody>
          <a:bodyPr wrap="square" rtlCol="0">
            <a:spAutoFit/>
          </a:bodyPr>
          <a:lstStyle/>
          <a:p>
            <a:pPr marL="285750" indent="-285750">
              <a:buClr>
                <a:schemeClr val="accent3"/>
              </a:buClr>
              <a:buFontTx/>
              <a:buChar char="-"/>
            </a:pPr>
            <a:r>
              <a:rPr lang="en-US" dirty="0" err="1">
                <a:solidFill>
                  <a:schemeClr val="accent3"/>
                </a:solidFill>
              </a:rPr>
              <a:t>Nghiên</a:t>
            </a:r>
            <a:r>
              <a:rPr lang="en-US" dirty="0">
                <a:solidFill>
                  <a:schemeClr val="accent3"/>
                </a:solidFill>
              </a:rPr>
              <a:t> </a:t>
            </a:r>
            <a:r>
              <a:rPr lang="en-US" dirty="0" err="1">
                <a:solidFill>
                  <a:schemeClr val="accent3"/>
                </a:solidFill>
              </a:rPr>
              <a:t>cứu</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tìm</a:t>
            </a:r>
            <a:r>
              <a:rPr lang="en-US" dirty="0">
                <a:solidFill>
                  <a:schemeClr val="accent3"/>
                </a:solidFill>
              </a:rPr>
              <a:t> </a:t>
            </a:r>
            <a:r>
              <a:rPr lang="en-US" dirty="0" err="1">
                <a:solidFill>
                  <a:schemeClr val="accent3"/>
                </a:solidFill>
              </a:rPr>
              <a:t>hiểu</a:t>
            </a:r>
            <a:r>
              <a:rPr lang="en-US" dirty="0">
                <a:solidFill>
                  <a:schemeClr val="accent3"/>
                </a:solidFill>
              </a:rPr>
              <a:t> </a:t>
            </a:r>
            <a:r>
              <a:rPr lang="en-US" dirty="0" err="1">
                <a:solidFill>
                  <a:schemeClr val="accent3"/>
                </a:solidFill>
              </a:rPr>
              <a:t>sâu</a:t>
            </a:r>
            <a:r>
              <a:rPr lang="en-US" dirty="0">
                <a:solidFill>
                  <a:schemeClr val="accent3"/>
                </a:solidFill>
              </a:rPr>
              <a:t> </a:t>
            </a:r>
            <a:r>
              <a:rPr lang="en-US" dirty="0" err="1">
                <a:solidFill>
                  <a:schemeClr val="accent3"/>
                </a:solidFill>
              </a:rPr>
              <a:t>hơn</a:t>
            </a:r>
            <a:r>
              <a:rPr lang="en-US" dirty="0">
                <a:solidFill>
                  <a:schemeClr val="accent3"/>
                </a:solidFill>
              </a:rPr>
              <a:t> </a:t>
            </a:r>
            <a:r>
              <a:rPr lang="en-US" dirty="0" err="1">
                <a:solidFill>
                  <a:schemeClr val="accent3"/>
                </a:solidFill>
              </a:rPr>
              <a:t>về</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công</a:t>
            </a:r>
            <a:r>
              <a:rPr lang="en-US" dirty="0">
                <a:solidFill>
                  <a:schemeClr val="accent3"/>
                </a:solidFill>
              </a:rPr>
              <a:t> </a:t>
            </a:r>
            <a:r>
              <a:rPr lang="en-US" dirty="0" err="1">
                <a:solidFill>
                  <a:schemeClr val="accent3"/>
                </a:solidFill>
              </a:rPr>
              <a:t>nghệ</a:t>
            </a:r>
            <a:r>
              <a:rPr lang="en-US" dirty="0">
                <a:solidFill>
                  <a:schemeClr val="accent3"/>
                </a:solidFill>
              </a:rPr>
              <a:t> </a:t>
            </a:r>
            <a:r>
              <a:rPr lang="en-US" dirty="0" err="1">
                <a:solidFill>
                  <a:schemeClr val="accent3"/>
                </a:solidFill>
              </a:rPr>
              <a:t>đang</a:t>
            </a:r>
            <a:r>
              <a:rPr lang="en-US" dirty="0">
                <a:solidFill>
                  <a:schemeClr val="accent3"/>
                </a:solidFill>
              </a:rPr>
              <a:t> </a:t>
            </a:r>
            <a:r>
              <a:rPr lang="en-US" dirty="0" err="1">
                <a:solidFill>
                  <a:schemeClr val="accent3"/>
                </a:solidFill>
              </a:rPr>
              <a:t>sử</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các</a:t>
            </a:r>
            <a:r>
              <a:rPr lang="en-US" dirty="0">
                <a:solidFill>
                  <a:schemeClr val="accent3"/>
                </a:solidFill>
              </a:rPr>
              <a:t> </a:t>
            </a:r>
            <a:r>
              <a:rPr lang="en-US" dirty="0" err="1">
                <a:solidFill>
                  <a:schemeClr val="accent3"/>
                </a:solidFill>
              </a:rPr>
              <a:t>công</a:t>
            </a:r>
            <a:r>
              <a:rPr lang="en-US" dirty="0">
                <a:solidFill>
                  <a:schemeClr val="accent3"/>
                </a:solidFill>
              </a:rPr>
              <a:t> </a:t>
            </a:r>
            <a:r>
              <a:rPr lang="en-US" dirty="0" err="1">
                <a:solidFill>
                  <a:schemeClr val="accent3"/>
                </a:solidFill>
              </a:rPr>
              <a:t>nghệ</a:t>
            </a:r>
            <a:r>
              <a:rPr lang="en-US" dirty="0">
                <a:solidFill>
                  <a:schemeClr val="accent3"/>
                </a:solidFill>
              </a:rPr>
              <a:t> </a:t>
            </a:r>
            <a:r>
              <a:rPr lang="en-US" dirty="0" err="1">
                <a:solidFill>
                  <a:schemeClr val="accent3"/>
                </a:solidFill>
              </a:rPr>
              <a:t>mới</a:t>
            </a:r>
            <a:r>
              <a:rPr lang="en-US" dirty="0">
                <a:solidFill>
                  <a:schemeClr val="accent3"/>
                </a:solidFill>
              </a:rPr>
              <a:t> </a:t>
            </a:r>
            <a:r>
              <a:rPr lang="en-US" dirty="0" err="1">
                <a:solidFill>
                  <a:schemeClr val="accent3"/>
                </a:solidFill>
              </a:rPr>
              <a:t>nhằm</a:t>
            </a:r>
            <a:r>
              <a:rPr lang="en-US" dirty="0">
                <a:solidFill>
                  <a:schemeClr val="accent3"/>
                </a:solidFill>
              </a:rPr>
              <a:t> </a:t>
            </a:r>
            <a:r>
              <a:rPr lang="en-US" dirty="0" err="1">
                <a:solidFill>
                  <a:schemeClr val="accent3"/>
                </a:solidFill>
              </a:rPr>
              <a:t>phục</a:t>
            </a:r>
            <a:r>
              <a:rPr lang="en-US" dirty="0">
                <a:solidFill>
                  <a:schemeClr val="accent3"/>
                </a:solidFill>
              </a:rPr>
              <a:t> </a:t>
            </a:r>
            <a:r>
              <a:rPr lang="en-US" dirty="0" err="1">
                <a:solidFill>
                  <a:schemeClr val="accent3"/>
                </a:solidFill>
              </a:rPr>
              <a:t>vụ</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việc</a:t>
            </a:r>
            <a:r>
              <a:rPr lang="en-US" dirty="0">
                <a:solidFill>
                  <a:schemeClr val="accent3"/>
                </a:solidFill>
              </a:rPr>
              <a:t> </a:t>
            </a:r>
            <a:r>
              <a:rPr lang="en-US" dirty="0" err="1">
                <a:solidFill>
                  <a:schemeClr val="accent3"/>
                </a:solidFill>
              </a:rPr>
              <a:t>tối</a:t>
            </a:r>
            <a:r>
              <a:rPr lang="en-US" dirty="0">
                <a:solidFill>
                  <a:schemeClr val="accent3"/>
                </a:solidFill>
              </a:rPr>
              <a:t> </a:t>
            </a:r>
            <a:r>
              <a:rPr lang="en-US" dirty="0" err="1">
                <a:solidFill>
                  <a:schemeClr val="accent3"/>
                </a:solidFill>
              </a:rPr>
              <a:t>ưu</a:t>
            </a:r>
            <a:r>
              <a:rPr lang="en-US" dirty="0">
                <a:solidFill>
                  <a:schemeClr val="accent3"/>
                </a:solidFill>
              </a:rPr>
              <a:t> </a:t>
            </a:r>
            <a:r>
              <a:rPr lang="en-US" dirty="0" err="1">
                <a:solidFill>
                  <a:schemeClr val="accent3"/>
                </a:solidFill>
              </a:rPr>
              <a:t>hoá</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phát</a:t>
            </a:r>
            <a:r>
              <a:rPr lang="en-US" dirty="0">
                <a:solidFill>
                  <a:schemeClr val="accent3"/>
                </a:solidFill>
              </a:rPr>
              <a:t> </a:t>
            </a:r>
            <a:r>
              <a:rPr lang="en-US" dirty="0" err="1">
                <a:solidFill>
                  <a:schemeClr val="accent3"/>
                </a:solidFill>
              </a:rPr>
              <a:t>triển</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một</a:t>
            </a:r>
            <a:r>
              <a:rPr lang="en-US" dirty="0">
                <a:solidFill>
                  <a:schemeClr val="accent3"/>
                </a:solidFill>
              </a:rPr>
              <a:t> </a:t>
            </a:r>
            <a:r>
              <a:rPr lang="en-US" dirty="0" err="1">
                <a:solidFill>
                  <a:schemeClr val="accent3"/>
                </a:solidFill>
              </a:rPr>
              <a:t>cách</a:t>
            </a:r>
            <a:r>
              <a:rPr lang="en-US" dirty="0">
                <a:solidFill>
                  <a:schemeClr val="accent3"/>
                </a:solidFill>
              </a:rPr>
              <a:t> </a:t>
            </a:r>
            <a:r>
              <a:rPr lang="en-US" dirty="0" err="1">
                <a:solidFill>
                  <a:schemeClr val="accent3"/>
                </a:solidFill>
              </a:rPr>
              <a:t>hoàn</a:t>
            </a:r>
            <a:r>
              <a:rPr lang="en-US" dirty="0">
                <a:solidFill>
                  <a:schemeClr val="accent3"/>
                </a:solidFill>
              </a:rPr>
              <a:t> </a:t>
            </a:r>
            <a:r>
              <a:rPr lang="en-US" dirty="0" err="1">
                <a:solidFill>
                  <a:schemeClr val="accent3"/>
                </a:solidFill>
              </a:rPr>
              <a:t>chỉnh</a:t>
            </a:r>
            <a:r>
              <a:rPr lang="en-US" dirty="0">
                <a:solidFill>
                  <a:schemeClr val="accent3"/>
                </a:solidFill>
              </a:rPr>
              <a:t> </a:t>
            </a:r>
            <a:r>
              <a:rPr lang="en-US" dirty="0" err="1">
                <a:solidFill>
                  <a:schemeClr val="accent3"/>
                </a:solidFill>
              </a:rPr>
              <a:t>hơn</a:t>
            </a:r>
            <a:r>
              <a:rPr lang="en-US" dirty="0">
                <a:solidFill>
                  <a:schemeClr val="accent3"/>
                </a:solidFill>
              </a:rPr>
              <a:t> </a:t>
            </a:r>
            <a:r>
              <a:rPr lang="en-US" dirty="0" err="1">
                <a:solidFill>
                  <a:schemeClr val="accent3"/>
                </a:solidFill>
              </a:rPr>
              <a:t>nữa</a:t>
            </a:r>
            <a:r>
              <a:rPr lang="en-US" dirty="0">
                <a:solidFill>
                  <a:schemeClr val="accent3"/>
                </a:solidFill>
              </a:rPr>
              <a:t>.</a:t>
            </a:r>
          </a:p>
          <a:p>
            <a:pPr marL="285750" indent="-285750">
              <a:buClr>
                <a:schemeClr val="accent3"/>
              </a:buClr>
              <a:buFontTx/>
              <a:buChar char="-"/>
            </a:pPr>
            <a:r>
              <a:rPr lang="en-US" dirty="0" err="1">
                <a:solidFill>
                  <a:schemeClr val="accent3"/>
                </a:solidFill>
              </a:rPr>
              <a:t>Nghiên</a:t>
            </a:r>
            <a:r>
              <a:rPr lang="en-US" dirty="0">
                <a:solidFill>
                  <a:schemeClr val="accent3"/>
                </a:solidFill>
              </a:rPr>
              <a:t> </a:t>
            </a:r>
            <a:r>
              <a:rPr lang="en-US" dirty="0" err="1">
                <a:solidFill>
                  <a:schemeClr val="accent3"/>
                </a:solidFill>
              </a:rPr>
              <a:t>cứu</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xây</a:t>
            </a:r>
            <a:r>
              <a:rPr lang="en-US" dirty="0">
                <a:solidFill>
                  <a:schemeClr val="accent3"/>
                </a:solidFill>
              </a:rPr>
              <a:t> </a:t>
            </a:r>
            <a:r>
              <a:rPr lang="en-US" dirty="0" err="1">
                <a:solidFill>
                  <a:schemeClr val="accent3"/>
                </a:solidFill>
              </a:rPr>
              <a:t>dựng</a:t>
            </a:r>
            <a:r>
              <a:rPr lang="en-US" dirty="0">
                <a:solidFill>
                  <a:schemeClr val="accent3"/>
                </a:solidFill>
              </a:rPr>
              <a:t> </a:t>
            </a:r>
            <a:r>
              <a:rPr lang="en-US" dirty="0" err="1">
                <a:solidFill>
                  <a:schemeClr val="accent3"/>
                </a:solidFill>
              </a:rPr>
              <a:t>để</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việc</a:t>
            </a:r>
            <a:r>
              <a:rPr lang="en-US" dirty="0">
                <a:solidFill>
                  <a:schemeClr val="accent3"/>
                </a:solidFill>
              </a:rPr>
              <a:t> </a:t>
            </a:r>
            <a:r>
              <a:rPr lang="en-US" dirty="0" err="1">
                <a:solidFill>
                  <a:schemeClr val="accent3"/>
                </a:solidFill>
              </a:rPr>
              <a:t>có</a:t>
            </a:r>
            <a:r>
              <a:rPr lang="en-US" dirty="0">
                <a:solidFill>
                  <a:schemeClr val="accent3"/>
                </a:solidFill>
              </a:rPr>
              <a:t> </a:t>
            </a:r>
            <a:r>
              <a:rPr lang="en-US" dirty="0" err="1">
                <a:solidFill>
                  <a:schemeClr val="accent3"/>
                </a:solidFill>
              </a:rPr>
              <a:t>thể</a:t>
            </a:r>
            <a:r>
              <a:rPr lang="en-US" dirty="0">
                <a:solidFill>
                  <a:schemeClr val="accent3"/>
                </a:solidFill>
              </a:rPr>
              <a:t> </a:t>
            </a:r>
            <a:r>
              <a:rPr lang="en-US" dirty="0" err="1">
                <a:solidFill>
                  <a:schemeClr val="accent3"/>
                </a:solidFill>
              </a:rPr>
              <a:t>sử</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trên</a:t>
            </a:r>
            <a:r>
              <a:rPr lang="en-US" dirty="0">
                <a:solidFill>
                  <a:schemeClr val="accent3"/>
                </a:solidFill>
              </a:rPr>
              <a:t> </a:t>
            </a:r>
            <a:r>
              <a:rPr lang="en-US" dirty="0" err="1">
                <a:solidFill>
                  <a:schemeClr val="accent3"/>
                </a:solidFill>
              </a:rPr>
              <a:t>nền</a:t>
            </a:r>
            <a:r>
              <a:rPr lang="en-US" dirty="0">
                <a:solidFill>
                  <a:schemeClr val="accent3"/>
                </a:solidFill>
              </a:rPr>
              <a:t> </a:t>
            </a:r>
            <a:r>
              <a:rPr lang="en-US" dirty="0" err="1">
                <a:solidFill>
                  <a:schemeClr val="accent3"/>
                </a:solidFill>
              </a:rPr>
              <a:t>tảng</a:t>
            </a:r>
            <a:r>
              <a:rPr lang="en-US" dirty="0">
                <a:solidFill>
                  <a:schemeClr val="accent3"/>
                </a:solidFill>
              </a:rPr>
              <a:t> mobile.</a:t>
            </a:r>
          </a:p>
          <a:p>
            <a:pPr marL="285750" indent="-285750">
              <a:buClr>
                <a:schemeClr val="accent3"/>
              </a:buClr>
              <a:buFontTx/>
              <a:buChar char="-"/>
            </a:pPr>
            <a:r>
              <a:rPr lang="en-US" dirty="0" err="1">
                <a:solidFill>
                  <a:schemeClr val="accent3"/>
                </a:solidFill>
              </a:rPr>
              <a:t>Xây</a:t>
            </a:r>
            <a:r>
              <a:rPr lang="en-US" dirty="0">
                <a:solidFill>
                  <a:schemeClr val="accent3"/>
                </a:solidFill>
              </a:rPr>
              <a:t> </a:t>
            </a:r>
            <a:r>
              <a:rPr lang="en-US" dirty="0" err="1">
                <a:solidFill>
                  <a:schemeClr val="accent3"/>
                </a:solidFill>
              </a:rPr>
              <a:t>dựng</a:t>
            </a:r>
            <a:r>
              <a:rPr lang="en-US" dirty="0">
                <a:solidFill>
                  <a:schemeClr val="accent3"/>
                </a:solidFill>
              </a:rPr>
              <a:t> </a:t>
            </a:r>
            <a:r>
              <a:rPr lang="en-US" dirty="0" err="1">
                <a:solidFill>
                  <a:schemeClr val="accent3"/>
                </a:solidFill>
              </a:rPr>
              <a:t>thêm</a:t>
            </a:r>
            <a:r>
              <a:rPr lang="en-US" dirty="0">
                <a:solidFill>
                  <a:schemeClr val="accent3"/>
                </a:solidFill>
              </a:rPr>
              <a:t> </a:t>
            </a:r>
            <a:r>
              <a:rPr lang="en-US" dirty="0" err="1">
                <a:solidFill>
                  <a:schemeClr val="accent3"/>
                </a:solidFill>
              </a:rPr>
              <a:t>một</a:t>
            </a:r>
            <a:r>
              <a:rPr lang="en-US" dirty="0">
                <a:solidFill>
                  <a:schemeClr val="accent3"/>
                </a:solidFill>
              </a:rPr>
              <a:t> </a:t>
            </a:r>
            <a:r>
              <a:rPr lang="en-US" dirty="0" err="1">
                <a:solidFill>
                  <a:schemeClr val="accent3"/>
                </a:solidFill>
              </a:rPr>
              <a:t>vài</a:t>
            </a:r>
            <a:r>
              <a:rPr lang="en-US" dirty="0">
                <a:solidFill>
                  <a:schemeClr val="accent3"/>
                </a:solidFill>
              </a:rPr>
              <a:t> </a:t>
            </a:r>
            <a:r>
              <a:rPr lang="en-US" dirty="0" err="1">
                <a:solidFill>
                  <a:schemeClr val="accent3"/>
                </a:solidFill>
              </a:rPr>
              <a:t>chức</a:t>
            </a:r>
            <a:r>
              <a:rPr lang="en-US" dirty="0">
                <a:solidFill>
                  <a:schemeClr val="accent3"/>
                </a:solidFill>
              </a:rPr>
              <a:t> </a:t>
            </a:r>
            <a:r>
              <a:rPr lang="en-US" dirty="0" err="1">
                <a:solidFill>
                  <a:schemeClr val="accent3"/>
                </a:solidFill>
              </a:rPr>
              <a:t>năng</a:t>
            </a:r>
            <a:r>
              <a:rPr lang="en-US" dirty="0">
                <a:solidFill>
                  <a:schemeClr val="accent3"/>
                </a:solidFill>
              </a:rPr>
              <a:t> </a:t>
            </a:r>
            <a:r>
              <a:rPr lang="en-US" dirty="0" err="1">
                <a:solidFill>
                  <a:schemeClr val="accent3"/>
                </a:solidFill>
              </a:rPr>
              <a:t>như</a:t>
            </a:r>
            <a:r>
              <a:rPr lang="en-US" dirty="0">
                <a:solidFill>
                  <a:schemeClr val="accent3"/>
                </a:solidFill>
              </a:rPr>
              <a:t> </a:t>
            </a:r>
            <a:r>
              <a:rPr lang="en-US" dirty="0" err="1">
                <a:solidFill>
                  <a:schemeClr val="accent3"/>
                </a:solidFill>
              </a:rPr>
              <a:t>thông</a:t>
            </a:r>
            <a:r>
              <a:rPr lang="en-US" dirty="0">
                <a:solidFill>
                  <a:schemeClr val="accent3"/>
                </a:solidFill>
              </a:rPr>
              <a:t> </a:t>
            </a:r>
            <a:r>
              <a:rPr lang="en-US" dirty="0" err="1">
                <a:solidFill>
                  <a:schemeClr val="accent3"/>
                </a:solidFill>
              </a:rPr>
              <a:t>báo</a:t>
            </a:r>
            <a:r>
              <a:rPr lang="en-US" dirty="0">
                <a:solidFill>
                  <a:schemeClr val="accent3"/>
                </a:solidFill>
              </a:rPr>
              <a:t> </a:t>
            </a:r>
            <a:r>
              <a:rPr lang="en-US" dirty="0" err="1">
                <a:solidFill>
                  <a:schemeClr val="accent3"/>
                </a:solidFill>
              </a:rPr>
              <a:t>kết</a:t>
            </a:r>
            <a:r>
              <a:rPr lang="en-US" dirty="0">
                <a:solidFill>
                  <a:schemeClr val="accent3"/>
                </a:solidFill>
              </a:rPr>
              <a:t> </a:t>
            </a:r>
            <a:r>
              <a:rPr lang="en-US" dirty="0" err="1">
                <a:solidFill>
                  <a:schemeClr val="accent3"/>
                </a:solidFill>
              </a:rPr>
              <a:t>quả</a:t>
            </a:r>
            <a:r>
              <a:rPr lang="en-US" dirty="0">
                <a:solidFill>
                  <a:schemeClr val="accent3"/>
                </a:solidFill>
              </a:rPr>
              <a:t> </a:t>
            </a:r>
            <a:r>
              <a:rPr lang="en-US" dirty="0" err="1">
                <a:solidFill>
                  <a:schemeClr val="accent3"/>
                </a:solidFill>
              </a:rPr>
              <a:t>trúng</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của</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r>
              <a:rPr lang="en-US" dirty="0">
                <a:solidFill>
                  <a:schemeClr val="accent3"/>
                </a:solidFill>
              </a:rPr>
              <a:t> </a:t>
            </a:r>
            <a:r>
              <a:rPr lang="en-US" dirty="0" err="1">
                <a:solidFill>
                  <a:schemeClr val="accent3"/>
                </a:solidFill>
              </a:rPr>
              <a:t>ngay</a:t>
            </a:r>
            <a:r>
              <a:rPr lang="en-US" dirty="0">
                <a:solidFill>
                  <a:schemeClr val="accent3"/>
                </a:solidFill>
              </a:rPr>
              <a:t> </a:t>
            </a:r>
            <a:r>
              <a:rPr lang="en-US" dirty="0" err="1">
                <a:solidFill>
                  <a:schemeClr val="accent3"/>
                </a:solidFill>
              </a:rPr>
              <a:t>trên</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hoặc</a:t>
            </a:r>
            <a:r>
              <a:rPr lang="en-US" dirty="0">
                <a:solidFill>
                  <a:schemeClr val="accent3"/>
                </a:solidFill>
              </a:rPr>
              <a:t> </a:t>
            </a:r>
            <a:r>
              <a:rPr lang="en-US" dirty="0" err="1">
                <a:solidFill>
                  <a:schemeClr val="accent3"/>
                </a:solidFill>
              </a:rPr>
              <a:t>cho</a:t>
            </a:r>
            <a:r>
              <a:rPr lang="en-US" dirty="0">
                <a:solidFill>
                  <a:schemeClr val="accent3"/>
                </a:solidFill>
              </a:rPr>
              <a:t> </a:t>
            </a:r>
            <a:r>
              <a:rPr lang="en-US" dirty="0" err="1">
                <a:solidFill>
                  <a:schemeClr val="accent3"/>
                </a:solidFill>
              </a:rPr>
              <a:t>phép</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viên</a:t>
            </a:r>
            <a:r>
              <a:rPr lang="en-US" dirty="0">
                <a:solidFill>
                  <a:schemeClr val="accent3"/>
                </a:solidFill>
              </a:rPr>
              <a:t> </a:t>
            </a:r>
            <a:r>
              <a:rPr lang="en-US" dirty="0" err="1">
                <a:solidFill>
                  <a:schemeClr val="accent3"/>
                </a:solidFill>
              </a:rPr>
              <a:t>nộp</a:t>
            </a:r>
            <a:r>
              <a:rPr lang="en-US" dirty="0">
                <a:solidFill>
                  <a:schemeClr val="accent3"/>
                </a:solidFill>
              </a:rPr>
              <a:t> </a:t>
            </a:r>
            <a:r>
              <a:rPr lang="en-US" dirty="0" err="1">
                <a:solidFill>
                  <a:schemeClr val="accent3"/>
                </a:solidFill>
              </a:rPr>
              <a:t>hồ</a:t>
            </a:r>
            <a:r>
              <a:rPr lang="en-US" dirty="0">
                <a:solidFill>
                  <a:schemeClr val="accent3"/>
                </a:solidFill>
              </a:rPr>
              <a:t> </a:t>
            </a:r>
            <a:r>
              <a:rPr lang="en-US" dirty="0" err="1">
                <a:solidFill>
                  <a:schemeClr val="accent3"/>
                </a:solidFill>
              </a:rPr>
              <a:t>sơ</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tuyển</a:t>
            </a:r>
            <a:r>
              <a:rPr lang="en-US" dirty="0">
                <a:solidFill>
                  <a:schemeClr val="accent3"/>
                </a:solidFill>
              </a:rPr>
              <a:t> </a:t>
            </a:r>
            <a:r>
              <a:rPr lang="en-US" dirty="0" err="1">
                <a:solidFill>
                  <a:schemeClr val="accent3"/>
                </a:solidFill>
              </a:rPr>
              <a:t>trực</a:t>
            </a:r>
            <a:r>
              <a:rPr lang="en-US" dirty="0">
                <a:solidFill>
                  <a:schemeClr val="accent3"/>
                </a:solidFill>
              </a:rPr>
              <a:t> </a:t>
            </a:r>
            <a:r>
              <a:rPr lang="en-US" dirty="0" err="1">
                <a:solidFill>
                  <a:schemeClr val="accent3"/>
                </a:solidFill>
              </a:rPr>
              <a:t>tuyến</a:t>
            </a:r>
            <a:r>
              <a:rPr lang="en-US" dirty="0">
                <a:solidFill>
                  <a:schemeClr val="accent3"/>
                </a:solidFill>
              </a:rPr>
              <a:t>.</a:t>
            </a:r>
          </a:p>
          <a:p>
            <a:pPr marL="285750" indent="-285750">
              <a:buClr>
                <a:schemeClr val="accent3"/>
              </a:buClr>
              <a:buFontTx/>
              <a:buChar char="-"/>
            </a:pPr>
            <a:r>
              <a:rPr lang="en-US" dirty="0" err="1">
                <a:solidFill>
                  <a:schemeClr val="accent3"/>
                </a:solidFill>
              </a:rPr>
              <a:t>Nghiên</a:t>
            </a:r>
            <a:r>
              <a:rPr lang="en-US" dirty="0">
                <a:solidFill>
                  <a:schemeClr val="accent3"/>
                </a:solidFill>
              </a:rPr>
              <a:t> </a:t>
            </a:r>
            <a:r>
              <a:rPr lang="en-US" dirty="0" err="1">
                <a:solidFill>
                  <a:schemeClr val="accent3"/>
                </a:solidFill>
              </a:rPr>
              <a:t>cứu</a:t>
            </a:r>
            <a:r>
              <a:rPr lang="en-US" dirty="0">
                <a:solidFill>
                  <a:schemeClr val="accent3"/>
                </a:solidFill>
              </a:rPr>
              <a:t> </a:t>
            </a:r>
            <a:r>
              <a:rPr lang="en-US" dirty="0" err="1">
                <a:solidFill>
                  <a:schemeClr val="accent3"/>
                </a:solidFill>
              </a:rPr>
              <a:t>và</a:t>
            </a:r>
            <a:r>
              <a:rPr lang="en-US" dirty="0">
                <a:solidFill>
                  <a:schemeClr val="accent3"/>
                </a:solidFill>
              </a:rPr>
              <a:t> </a:t>
            </a:r>
            <a:r>
              <a:rPr lang="en-US" dirty="0" err="1">
                <a:solidFill>
                  <a:schemeClr val="accent3"/>
                </a:solidFill>
              </a:rPr>
              <a:t>xây</a:t>
            </a:r>
            <a:r>
              <a:rPr lang="en-US" dirty="0">
                <a:solidFill>
                  <a:schemeClr val="accent3"/>
                </a:solidFill>
              </a:rPr>
              <a:t> </a:t>
            </a:r>
            <a:r>
              <a:rPr lang="en-US" dirty="0" err="1">
                <a:solidFill>
                  <a:schemeClr val="accent3"/>
                </a:solidFill>
              </a:rPr>
              <a:t>dựng</a:t>
            </a:r>
            <a:r>
              <a:rPr lang="en-US" dirty="0">
                <a:solidFill>
                  <a:schemeClr val="accent3"/>
                </a:solidFill>
              </a:rPr>
              <a:t> </a:t>
            </a:r>
            <a:r>
              <a:rPr lang="en-US" dirty="0" err="1">
                <a:solidFill>
                  <a:schemeClr val="accent3"/>
                </a:solidFill>
              </a:rPr>
              <a:t>để</a:t>
            </a:r>
            <a:r>
              <a:rPr lang="en-US" dirty="0">
                <a:solidFill>
                  <a:schemeClr val="accent3"/>
                </a:solidFill>
              </a:rPr>
              <a:t> </a:t>
            </a:r>
            <a:r>
              <a:rPr lang="en-US" dirty="0" err="1">
                <a:solidFill>
                  <a:schemeClr val="accent3"/>
                </a:solidFill>
              </a:rPr>
              <a:t>ứng</a:t>
            </a:r>
            <a:r>
              <a:rPr lang="en-US" dirty="0">
                <a:solidFill>
                  <a:schemeClr val="accent3"/>
                </a:solidFill>
              </a:rPr>
              <a:t> </a:t>
            </a:r>
            <a:r>
              <a:rPr lang="en-US" dirty="0" err="1">
                <a:solidFill>
                  <a:schemeClr val="accent3"/>
                </a:solidFill>
              </a:rPr>
              <a:t>việc</a:t>
            </a:r>
            <a:r>
              <a:rPr lang="en-US" dirty="0">
                <a:solidFill>
                  <a:schemeClr val="accent3"/>
                </a:solidFill>
              </a:rPr>
              <a:t> </a:t>
            </a:r>
            <a:r>
              <a:rPr lang="en-US" dirty="0" err="1">
                <a:solidFill>
                  <a:schemeClr val="accent3"/>
                </a:solidFill>
              </a:rPr>
              <a:t>có</a:t>
            </a:r>
            <a:r>
              <a:rPr lang="en-US" dirty="0">
                <a:solidFill>
                  <a:schemeClr val="accent3"/>
                </a:solidFill>
              </a:rPr>
              <a:t> </a:t>
            </a:r>
            <a:r>
              <a:rPr lang="en-US" dirty="0" err="1">
                <a:solidFill>
                  <a:schemeClr val="accent3"/>
                </a:solidFill>
              </a:rPr>
              <a:t>thể</a:t>
            </a:r>
            <a:r>
              <a:rPr lang="en-US" dirty="0">
                <a:solidFill>
                  <a:schemeClr val="accent3"/>
                </a:solidFill>
              </a:rPr>
              <a:t> </a:t>
            </a:r>
            <a:r>
              <a:rPr lang="en-US" dirty="0" err="1">
                <a:solidFill>
                  <a:schemeClr val="accent3"/>
                </a:solidFill>
              </a:rPr>
              <a:t>sử</a:t>
            </a:r>
            <a:r>
              <a:rPr lang="en-US" dirty="0">
                <a:solidFill>
                  <a:schemeClr val="accent3"/>
                </a:solidFill>
              </a:rPr>
              <a:t> </a:t>
            </a:r>
            <a:r>
              <a:rPr lang="en-US" dirty="0" err="1">
                <a:solidFill>
                  <a:schemeClr val="accent3"/>
                </a:solidFill>
              </a:rPr>
              <a:t>dụng</a:t>
            </a:r>
            <a:r>
              <a:rPr lang="en-US" dirty="0">
                <a:solidFill>
                  <a:schemeClr val="accent3"/>
                </a:solidFill>
              </a:rPr>
              <a:t> </a:t>
            </a:r>
            <a:r>
              <a:rPr lang="en-US" dirty="0" err="1">
                <a:solidFill>
                  <a:schemeClr val="accent3"/>
                </a:solidFill>
              </a:rPr>
              <a:t>được</a:t>
            </a:r>
            <a:r>
              <a:rPr lang="en-US" dirty="0">
                <a:solidFill>
                  <a:schemeClr val="accent3"/>
                </a:solidFill>
              </a:rPr>
              <a:t> </a:t>
            </a:r>
            <a:r>
              <a:rPr lang="en-US" dirty="0" err="1">
                <a:solidFill>
                  <a:schemeClr val="accent3"/>
                </a:solidFill>
              </a:rPr>
              <a:t>hệ</a:t>
            </a:r>
            <a:r>
              <a:rPr lang="en-US" dirty="0">
                <a:solidFill>
                  <a:schemeClr val="accent3"/>
                </a:solidFill>
              </a:rPr>
              <a:t> </a:t>
            </a:r>
            <a:r>
              <a:rPr lang="en-US" dirty="0" err="1">
                <a:solidFill>
                  <a:schemeClr val="accent3"/>
                </a:solidFill>
              </a:rPr>
              <a:t>thống</a:t>
            </a:r>
            <a:r>
              <a:rPr lang="en-US" dirty="0">
                <a:solidFill>
                  <a:schemeClr val="accent3"/>
                </a:solidFill>
              </a:rPr>
              <a:t> </a:t>
            </a:r>
            <a:r>
              <a:rPr lang="en-US" dirty="0" err="1">
                <a:solidFill>
                  <a:schemeClr val="accent3"/>
                </a:solidFill>
              </a:rPr>
              <a:t>trên</a:t>
            </a:r>
            <a:r>
              <a:rPr lang="en-US" dirty="0">
                <a:solidFill>
                  <a:schemeClr val="accent3"/>
                </a:solidFill>
              </a:rPr>
              <a:t> </a:t>
            </a:r>
            <a:r>
              <a:rPr lang="en-US" dirty="0" err="1">
                <a:solidFill>
                  <a:schemeClr val="accent3"/>
                </a:solidFill>
              </a:rPr>
              <a:t>nền</a:t>
            </a:r>
            <a:r>
              <a:rPr lang="en-US" dirty="0">
                <a:solidFill>
                  <a:schemeClr val="accent3"/>
                </a:solidFill>
              </a:rPr>
              <a:t> </a:t>
            </a:r>
            <a:r>
              <a:rPr lang="en-US" dirty="0" err="1">
                <a:solidFill>
                  <a:schemeClr val="accent3"/>
                </a:solidFill>
              </a:rPr>
              <a:t>tảng</a:t>
            </a:r>
            <a:r>
              <a:rPr lang="en-US" dirty="0">
                <a:solidFill>
                  <a:schemeClr val="accent3"/>
                </a:solidFill>
              </a:rPr>
              <a:t> mobile.</a:t>
            </a:r>
            <a:endParaRPr lang="en-US" b="1" dirty="0">
              <a:solidFill>
                <a:schemeClr val="accent3"/>
              </a:solidFill>
            </a:endParaRPr>
          </a:p>
        </p:txBody>
      </p:sp>
    </p:spTree>
    <p:extLst>
      <p:ext uri="{BB962C8B-B14F-4D97-AF65-F5344CB8AC3E}">
        <p14:creationId xmlns:p14="http://schemas.microsoft.com/office/powerpoint/2010/main" val="26056158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circle(in)">
                                      <p:cBhvr>
                                        <p:cTn id="19" dur="1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circle(in)">
                                      <p:cBhvr>
                                        <p:cTn id="31" dur="1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3" grpId="0"/>
      <p:bldP spid="26" grpId="0"/>
      <p:bldP spid="27" grpId="0"/>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lgn="ctr"/>
            <a:r>
              <a:rPr lang="en-US" sz="1800" b="1" dirty="0">
                <a:solidFill>
                  <a:schemeClr val="accent5"/>
                </a:solidFill>
                <a:latin typeface="+mj-lt"/>
              </a:rPr>
              <a:t>KẾT LUẬN</a:t>
            </a:r>
          </a:p>
        </p:txBody>
      </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pic>
        <p:nvPicPr>
          <p:cNvPr id="2" name="Intro - 52024">
            <a:hlinkClick r:id="" action="ppaction://media"/>
            <a:extLst>
              <a:ext uri="{FF2B5EF4-FFF2-40B4-BE49-F238E27FC236}">
                <a16:creationId xmlns:a16="http://schemas.microsoft.com/office/drawing/2014/main" id="{EC43DD3F-3A9C-42D4-836A-8D7B28305C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96" y="0"/>
            <a:ext cx="9162396" cy="5143500"/>
          </a:xfrm>
          <a:prstGeom prst="rect">
            <a:avLst/>
          </a:prstGeom>
        </p:spPr>
      </p:pic>
    </p:spTree>
    <p:extLst>
      <p:ext uri="{BB962C8B-B14F-4D97-AF65-F5344CB8AC3E}">
        <p14:creationId xmlns:p14="http://schemas.microsoft.com/office/powerpoint/2010/main" val="31518801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00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8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pic>
        <p:nvPicPr>
          <p:cNvPr id="5" name="Picture 4" descr="A picture containing company name&#10;&#10;Description automatically generated">
            <a:extLst>
              <a:ext uri="{FF2B5EF4-FFF2-40B4-BE49-F238E27FC236}">
                <a16:creationId xmlns:a16="http://schemas.microsoft.com/office/drawing/2014/main" id="{3916BD4F-2611-478E-BC00-7F1B14F59E7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35164125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1.3. QUY TRÌNH NGHIỆP VỤ</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09" y="955838"/>
            <a:ext cx="4248981" cy="307777"/>
          </a:xfrm>
          <a:prstGeom prst="rect">
            <a:avLst/>
          </a:prstGeom>
          <a:noFill/>
        </p:spPr>
        <p:txBody>
          <a:bodyPr wrap="square" rtlCol="0">
            <a:spAutoFit/>
          </a:bodyPr>
          <a:lstStyle/>
          <a:p>
            <a:pPr algn="just"/>
            <a:r>
              <a:rPr lang="vi-VN" dirty="0">
                <a:solidFill>
                  <a:schemeClr val="accent3"/>
                </a:solidFill>
              </a:rPr>
              <a:t>Sơ </a:t>
            </a:r>
            <a:r>
              <a:rPr lang="vi-VN" dirty="0" err="1">
                <a:solidFill>
                  <a:schemeClr val="accent3"/>
                </a:solidFill>
              </a:rPr>
              <a:t>đồ</a:t>
            </a:r>
            <a:r>
              <a:rPr lang="vi-VN" dirty="0">
                <a:solidFill>
                  <a:schemeClr val="accent3"/>
                </a:solidFill>
              </a:rPr>
              <a:t> quy </a:t>
            </a:r>
            <a:r>
              <a:rPr lang="vi-VN" dirty="0" err="1">
                <a:solidFill>
                  <a:schemeClr val="accent3"/>
                </a:solidFill>
              </a:rPr>
              <a:t>trình</a:t>
            </a:r>
            <a:r>
              <a:rPr lang="vi-VN" dirty="0">
                <a:solidFill>
                  <a:schemeClr val="accent3"/>
                </a:solidFill>
              </a:rPr>
              <a:t> </a:t>
            </a:r>
            <a:r>
              <a:rPr lang="vi-VN" dirty="0" err="1">
                <a:solidFill>
                  <a:schemeClr val="accent3"/>
                </a:solidFill>
              </a:rPr>
              <a:t>nghiệp</a:t>
            </a:r>
            <a:r>
              <a:rPr lang="vi-VN" dirty="0">
                <a:solidFill>
                  <a:schemeClr val="accent3"/>
                </a:solidFill>
              </a:rPr>
              <a:t> </a:t>
            </a:r>
            <a:r>
              <a:rPr lang="vi-VN" dirty="0" err="1">
                <a:solidFill>
                  <a:schemeClr val="accent3"/>
                </a:solidFill>
              </a:rPr>
              <a:t>vụ</a:t>
            </a:r>
            <a:r>
              <a:rPr lang="vi-VN" dirty="0">
                <a:solidFill>
                  <a:schemeClr val="accent3"/>
                </a:solidFill>
              </a:rPr>
              <a:t> </a:t>
            </a:r>
            <a:r>
              <a:rPr lang="vi-VN" dirty="0" err="1">
                <a:solidFill>
                  <a:schemeClr val="accent3"/>
                </a:solidFill>
              </a:rPr>
              <a:t>quá</a:t>
            </a:r>
            <a:r>
              <a:rPr lang="vi-VN" dirty="0">
                <a:solidFill>
                  <a:schemeClr val="accent3"/>
                </a:solidFill>
              </a:rPr>
              <a:t> </a:t>
            </a:r>
            <a:r>
              <a:rPr lang="vi-VN" dirty="0" err="1">
                <a:solidFill>
                  <a:schemeClr val="accent3"/>
                </a:solidFill>
              </a:rPr>
              <a:t>trình</a:t>
            </a:r>
            <a:r>
              <a:rPr lang="vi-VN" dirty="0">
                <a:solidFill>
                  <a:schemeClr val="accent3"/>
                </a:solidFill>
              </a:rPr>
              <a:t> </a:t>
            </a:r>
            <a:r>
              <a:rPr lang="vi-VN" dirty="0" err="1">
                <a:solidFill>
                  <a:schemeClr val="accent3"/>
                </a:solidFill>
              </a:rPr>
              <a:t>đánh</a:t>
            </a:r>
            <a:r>
              <a:rPr lang="vi-VN" dirty="0">
                <a:solidFill>
                  <a:schemeClr val="accent3"/>
                </a:solidFill>
              </a:rPr>
              <a:t> </a:t>
            </a:r>
            <a:r>
              <a:rPr lang="vi-VN" dirty="0" err="1">
                <a:solidFill>
                  <a:schemeClr val="accent3"/>
                </a:solidFill>
              </a:rPr>
              <a:t>giá</a:t>
            </a:r>
            <a:r>
              <a:rPr lang="vi-VN" dirty="0">
                <a:solidFill>
                  <a:schemeClr val="accent3"/>
                </a:solidFill>
              </a:rPr>
              <a:t> </a:t>
            </a:r>
            <a:r>
              <a:rPr lang="vi-VN" dirty="0" err="1">
                <a:solidFill>
                  <a:schemeClr val="accent3"/>
                </a:solidFill>
              </a:rPr>
              <a:t>bài</a:t>
            </a:r>
            <a:r>
              <a:rPr lang="vi-VN" dirty="0">
                <a:solidFill>
                  <a:schemeClr val="accent3"/>
                </a:solidFill>
              </a:rPr>
              <a:t> thi</a:t>
            </a:r>
            <a:endParaRPr lang="en-US" dirty="0"/>
          </a:p>
        </p:txBody>
      </p:sp>
      <p:pic>
        <p:nvPicPr>
          <p:cNvPr id="20" name="Picture 19">
            <a:extLst>
              <a:ext uri="{FF2B5EF4-FFF2-40B4-BE49-F238E27FC236}">
                <a16:creationId xmlns:a16="http://schemas.microsoft.com/office/drawing/2014/main" id="{B651A191-37DB-499A-9A8C-7AB00A36F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4079" y="1373605"/>
            <a:ext cx="1608068" cy="3236495"/>
          </a:xfrm>
          <a:prstGeom prst="rect">
            <a:avLst/>
          </a:prstGeom>
        </p:spPr>
      </p:pic>
    </p:spTree>
    <p:extLst>
      <p:ext uri="{BB962C8B-B14F-4D97-AF65-F5344CB8AC3E}">
        <p14:creationId xmlns:p14="http://schemas.microsoft.com/office/powerpoint/2010/main" val="27325348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down)">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12745" y="577780"/>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1.4. SƠ ĐỒ USE-CASE CÁC CHỨC NĂNG CHÍNH</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4175090" cy="307777"/>
          </a:xfrm>
          <a:prstGeom prst="rect">
            <a:avLst/>
          </a:prstGeom>
          <a:noFill/>
        </p:spPr>
        <p:txBody>
          <a:bodyPr wrap="square" rtlCol="0">
            <a:spAutoFit/>
          </a:bodyPr>
          <a:lstStyle/>
          <a:p>
            <a:pPr algn="just"/>
            <a:r>
              <a:rPr lang="en-US" dirty="0">
                <a:solidFill>
                  <a:schemeClr val="accent3"/>
                </a:solidFill>
              </a:rPr>
              <a:t>1.4.1. </a:t>
            </a:r>
            <a:r>
              <a:rPr lang="vi-VN" dirty="0">
                <a:solidFill>
                  <a:schemeClr val="accent3"/>
                </a:solidFill>
              </a:rPr>
              <a:t>Sơ </a:t>
            </a:r>
            <a:r>
              <a:rPr lang="vi-VN" dirty="0" err="1">
                <a:solidFill>
                  <a:schemeClr val="accent3"/>
                </a:solidFill>
              </a:rPr>
              <a:t>đồ</a:t>
            </a:r>
            <a:r>
              <a:rPr lang="vi-VN" dirty="0">
                <a:solidFill>
                  <a:schemeClr val="accent3"/>
                </a:solidFill>
              </a:rPr>
              <a:t> </a:t>
            </a:r>
            <a:r>
              <a:rPr lang="vi-VN" dirty="0" err="1">
                <a:solidFill>
                  <a:schemeClr val="accent3"/>
                </a:solidFill>
              </a:rPr>
              <a:t>Use-case</a:t>
            </a:r>
            <a:endParaRPr lang="en-US" dirty="0"/>
          </a:p>
        </p:txBody>
      </p:sp>
      <p:pic>
        <p:nvPicPr>
          <p:cNvPr id="3" name="Picture 2">
            <a:extLst>
              <a:ext uri="{FF2B5EF4-FFF2-40B4-BE49-F238E27FC236}">
                <a16:creationId xmlns:a16="http://schemas.microsoft.com/office/drawing/2014/main" id="{58C4A7E1-7E6D-4384-960B-EBADEFF3879B}"/>
              </a:ext>
            </a:extLst>
          </p:cNvPr>
          <p:cNvPicPr>
            <a:picLocks noChangeAspect="1"/>
          </p:cNvPicPr>
          <p:nvPr/>
        </p:nvPicPr>
        <p:blipFill>
          <a:blip r:embed="rId3"/>
          <a:stretch>
            <a:fillRect/>
          </a:stretch>
        </p:blipFill>
        <p:spPr>
          <a:xfrm>
            <a:off x="1986431" y="1290706"/>
            <a:ext cx="5171138" cy="3504763"/>
          </a:xfrm>
          <a:prstGeom prst="rect">
            <a:avLst/>
          </a:prstGeom>
        </p:spPr>
      </p:pic>
    </p:spTree>
    <p:extLst>
      <p:ext uri="{BB962C8B-B14F-4D97-AF65-F5344CB8AC3E}">
        <p14:creationId xmlns:p14="http://schemas.microsoft.com/office/powerpoint/2010/main" val="847316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arn(inVertical)">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494"/>
        <p:cNvGrpSpPr/>
        <p:nvPr/>
      </p:nvGrpSpPr>
      <p:grpSpPr>
        <a:xfrm>
          <a:off x="0" y="0"/>
          <a:ext cx="0" cy="0"/>
          <a:chOff x="0" y="0"/>
          <a:chExt cx="0" cy="0"/>
        </a:xfrm>
      </p:grpSpPr>
      <p:sp>
        <p:nvSpPr>
          <p:cNvPr id="18" name="Rectangle 17">
            <a:extLst>
              <a:ext uri="{FF2B5EF4-FFF2-40B4-BE49-F238E27FC236}">
                <a16:creationId xmlns:a16="http://schemas.microsoft.com/office/drawing/2014/main" id="{5DCEE005-95A9-40EF-A216-ED4684623FA6}"/>
              </a:ext>
            </a:extLst>
          </p:cNvPr>
          <p:cNvSpPr/>
          <p:nvPr/>
        </p:nvSpPr>
        <p:spPr>
          <a:xfrm>
            <a:off x="-165798" y="492369"/>
            <a:ext cx="1668027" cy="357851"/>
          </a:xfrm>
          <a:prstGeom prst="rect">
            <a:avLst/>
          </a:prstGeom>
          <a:solidFill>
            <a:srgbClr val="EFEFEF"/>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CE4B2C2-2ED5-49C8-B5A9-34278DF777FD}"/>
              </a:ext>
            </a:extLst>
          </p:cNvPr>
          <p:cNvSpPr/>
          <p:nvPr/>
        </p:nvSpPr>
        <p:spPr>
          <a:xfrm>
            <a:off x="-30342" y="565032"/>
            <a:ext cx="9174342" cy="454750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8D0EB3B-586E-430D-912D-9821C28C0098}"/>
              </a:ext>
            </a:extLst>
          </p:cNvPr>
          <p:cNvSpPr/>
          <p:nvPr/>
        </p:nvSpPr>
        <p:spPr>
          <a:xfrm>
            <a:off x="0" y="110801"/>
            <a:ext cx="9161597" cy="357851"/>
          </a:xfrm>
          <a:prstGeom prst="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p>
        </p:txBody>
      </p:sp>
      <p:sp>
        <p:nvSpPr>
          <p:cNvPr id="81" name="Google Shape;337;p25">
            <a:extLst>
              <a:ext uri="{FF2B5EF4-FFF2-40B4-BE49-F238E27FC236}">
                <a16:creationId xmlns:a16="http://schemas.microsoft.com/office/drawing/2014/main" id="{77E0E7CA-E184-4616-8B5D-B8293D5090A0}"/>
              </a:ext>
            </a:extLst>
          </p:cNvPr>
          <p:cNvSpPr txBox="1">
            <a:spLocks/>
          </p:cNvSpPr>
          <p:nvPr/>
        </p:nvSpPr>
        <p:spPr>
          <a:xfrm>
            <a:off x="18396" y="146437"/>
            <a:ext cx="9161597" cy="35785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lt1"/>
              </a:buClr>
              <a:buSzPts val="1100"/>
              <a:buFont typeface="Dosis Light"/>
              <a:buNone/>
              <a:defRPr sz="1200" b="0" i="0" u="none" strike="noStrike" cap="none">
                <a:solidFill>
                  <a:schemeClr val="lt1"/>
                </a:solidFill>
                <a:latin typeface="Dosis Light"/>
                <a:ea typeface="Dosis Light"/>
                <a:cs typeface="Dosis Light"/>
                <a:sym typeface="Dosis Light"/>
              </a:defRPr>
            </a:lvl1pPr>
            <a:lvl2pPr marL="914400" marR="0" lvl="1"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2pPr>
            <a:lvl3pPr marL="1371600" marR="0" lvl="2"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3pPr>
            <a:lvl4pPr marL="1828800" marR="0" lvl="3"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4pPr>
            <a:lvl5pPr marL="2286000" marR="0" lvl="4"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5pPr>
            <a:lvl6pPr marL="2743200" marR="0" lvl="5"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6pPr>
            <a:lvl7pPr marL="3200400" marR="0" lvl="6"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7pPr>
            <a:lvl8pPr marL="3657600" marR="0" lvl="7"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8pPr>
            <a:lvl9pPr marL="4114800" marR="0" lvl="8" indent="-298450" algn="l" rtl="0">
              <a:lnSpc>
                <a:spcPct val="100000"/>
              </a:lnSpc>
              <a:spcBef>
                <a:spcPts val="0"/>
              </a:spcBef>
              <a:spcAft>
                <a:spcPts val="0"/>
              </a:spcAft>
              <a:buClr>
                <a:schemeClr val="lt1"/>
              </a:buClr>
              <a:buSzPts val="1100"/>
              <a:buFont typeface="Dosis Light"/>
              <a:buNone/>
              <a:defRPr sz="1100" b="0" i="0" u="none" strike="noStrike" cap="none">
                <a:solidFill>
                  <a:schemeClr val="lt1"/>
                </a:solidFill>
                <a:latin typeface="Dosis Light"/>
                <a:ea typeface="Dosis Light"/>
                <a:cs typeface="Dosis Light"/>
                <a:sym typeface="Dosis Light"/>
              </a:defRPr>
            </a:lvl9pPr>
          </a:lstStyle>
          <a:p>
            <a:pPr marL="0" indent="0"/>
            <a:r>
              <a:rPr lang="en-US" sz="1800" b="1" dirty="0">
                <a:solidFill>
                  <a:schemeClr val="accent5"/>
                </a:solidFill>
                <a:latin typeface="+mj-lt"/>
              </a:rPr>
              <a:t>01: TỔNG QUAN VỀ HỆ THỐNG TUYỂN DỤNG TRỰC TUYẾN</a:t>
            </a:r>
          </a:p>
        </p:txBody>
      </p:sp>
      <p:grpSp>
        <p:nvGrpSpPr>
          <p:cNvPr id="504" name="Google Shape;504;p27"/>
          <p:cNvGrpSpPr/>
          <p:nvPr/>
        </p:nvGrpSpPr>
        <p:grpSpPr>
          <a:xfrm flipH="1">
            <a:off x="-72836" y="249727"/>
            <a:ext cx="9437027" cy="5451005"/>
            <a:chOff x="2866765" y="-1163951"/>
            <a:chExt cx="3071706" cy="1774220"/>
          </a:xfrm>
        </p:grpSpPr>
        <p:sp>
          <p:nvSpPr>
            <p:cNvPr id="505" name="Google Shape;505;p27"/>
            <p:cNvSpPr/>
            <p:nvPr/>
          </p:nvSpPr>
          <p:spPr>
            <a:xfrm rot="8999903">
              <a:off x="2866765" y="-1163951"/>
              <a:ext cx="249225" cy="261950"/>
            </a:xfrm>
            <a:custGeom>
              <a:avLst/>
              <a:gdLst/>
              <a:ahLst/>
              <a:cxnLst/>
              <a:rect l="l" t="t" r="r" b="b"/>
              <a:pathLst>
                <a:path w="9969" h="10478" extrusionOk="0">
                  <a:moveTo>
                    <a:pt x="3223" y="1"/>
                  </a:moveTo>
                  <a:cubicBezTo>
                    <a:pt x="2651" y="1"/>
                    <a:pt x="2118" y="114"/>
                    <a:pt x="1653" y="309"/>
                  </a:cubicBezTo>
                  <a:cubicBezTo>
                    <a:pt x="1" y="1002"/>
                    <a:pt x="340" y="2699"/>
                    <a:pt x="2374" y="3715"/>
                  </a:cubicBezTo>
                  <a:cubicBezTo>
                    <a:pt x="4407" y="4732"/>
                    <a:pt x="6936" y="6510"/>
                    <a:pt x="7541" y="9750"/>
                  </a:cubicBezTo>
                  <a:lnTo>
                    <a:pt x="9673" y="10477"/>
                  </a:lnTo>
                  <a:cubicBezTo>
                    <a:pt x="9744" y="10447"/>
                    <a:pt x="9969" y="5626"/>
                    <a:pt x="7895" y="2783"/>
                  </a:cubicBezTo>
                  <a:cubicBezTo>
                    <a:pt x="6405" y="743"/>
                    <a:pt x="4686" y="1"/>
                    <a:pt x="3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7"/>
            <p:cNvSpPr/>
            <p:nvPr/>
          </p:nvSpPr>
          <p:spPr>
            <a:xfrm rot="8999903">
              <a:off x="2929240" y="-1145926"/>
              <a:ext cx="164425" cy="208550"/>
            </a:xfrm>
            <a:custGeom>
              <a:avLst/>
              <a:gdLst/>
              <a:ahLst/>
              <a:cxnLst/>
              <a:rect l="l" t="t" r="r" b="b"/>
              <a:pathLst>
                <a:path w="6577" h="8342" extrusionOk="0">
                  <a:moveTo>
                    <a:pt x="174" y="1"/>
                  </a:moveTo>
                  <a:cubicBezTo>
                    <a:pt x="102" y="1"/>
                    <a:pt x="38" y="49"/>
                    <a:pt x="21" y="118"/>
                  </a:cubicBezTo>
                  <a:cubicBezTo>
                    <a:pt x="0" y="200"/>
                    <a:pt x="52" y="284"/>
                    <a:pt x="133" y="305"/>
                  </a:cubicBezTo>
                  <a:cubicBezTo>
                    <a:pt x="2584" y="917"/>
                    <a:pt x="5478" y="3317"/>
                    <a:pt x="6256" y="8213"/>
                  </a:cubicBezTo>
                  <a:cubicBezTo>
                    <a:pt x="6270" y="8287"/>
                    <a:pt x="6335" y="8342"/>
                    <a:pt x="6409" y="8342"/>
                  </a:cubicBezTo>
                  <a:lnTo>
                    <a:pt x="6433" y="8342"/>
                  </a:lnTo>
                  <a:cubicBezTo>
                    <a:pt x="6518" y="8328"/>
                    <a:pt x="6576" y="8247"/>
                    <a:pt x="6562" y="8162"/>
                  </a:cubicBezTo>
                  <a:cubicBezTo>
                    <a:pt x="5760" y="3120"/>
                    <a:pt x="2754" y="642"/>
                    <a:pt x="212" y="5"/>
                  </a:cubicBezTo>
                  <a:cubicBezTo>
                    <a:pt x="199" y="2"/>
                    <a:pt x="186" y="1"/>
                    <a:pt x="1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7"/>
            <p:cNvSpPr/>
            <p:nvPr/>
          </p:nvSpPr>
          <p:spPr>
            <a:xfrm>
              <a:off x="5607196" y="267994"/>
              <a:ext cx="331275" cy="342275"/>
            </a:xfrm>
            <a:custGeom>
              <a:avLst/>
              <a:gdLst/>
              <a:ahLst/>
              <a:cxnLst/>
              <a:rect l="l" t="t" r="r" b="b"/>
              <a:pathLst>
                <a:path w="13251" h="13691" extrusionOk="0">
                  <a:moveTo>
                    <a:pt x="3906" y="0"/>
                  </a:moveTo>
                  <a:cubicBezTo>
                    <a:pt x="3211" y="0"/>
                    <a:pt x="2518" y="119"/>
                    <a:pt x="1861" y="381"/>
                  </a:cubicBezTo>
                  <a:cubicBezTo>
                    <a:pt x="1" y="1125"/>
                    <a:pt x="1021" y="2893"/>
                    <a:pt x="2867" y="3474"/>
                  </a:cubicBezTo>
                  <a:cubicBezTo>
                    <a:pt x="4931" y="4121"/>
                    <a:pt x="5339" y="4756"/>
                    <a:pt x="5607" y="5820"/>
                  </a:cubicBezTo>
                  <a:cubicBezTo>
                    <a:pt x="5832" y="6701"/>
                    <a:pt x="5342" y="8496"/>
                    <a:pt x="5828" y="9822"/>
                  </a:cubicBezTo>
                  <a:cubicBezTo>
                    <a:pt x="6312" y="11148"/>
                    <a:pt x="8140" y="11301"/>
                    <a:pt x="9708" y="11444"/>
                  </a:cubicBezTo>
                  <a:cubicBezTo>
                    <a:pt x="11217" y="11580"/>
                    <a:pt x="12499" y="12420"/>
                    <a:pt x="12811" y="13691"/>
                  </a:cubicBezTo>
                  <a:cubicBezTo>
                    <a:pt x="12832" y="13229"/>
                    <a:pt x="12849" y="12770"/>
                    <a:pt x="12866" y="12307"/>
                  </a:cubicBezTo>
                  <a:cubicBezTo>
                    <a:pt x="12927" y="10645"/>
                    <a:pt x="12992" y="8982"/>
                    <a:pt x="13053" y="7320"/>
                  </a:cubicBezTo>
                  <a:cubicBezTo>
                    <a:pt x="13081" y="6555"/>
                    <a:pt x="13111" y="5790"/>
                    <a:pt x="13138" y="5025"/>
                  </a:cubicBezTo>
                  <a:cubicBezTo>
                    <a:pt x="13169" y="4267"/>
                    <a:pt x="13250" y="3485"/>
                    <a:pt x="12880" y="2791"/>
                  </a:cubicBezTo>
                  <a:cubicBezTo>
                    <a:pt x="12353" y="1802"/>
                    <a:pt x="11350" y="1037"/>
                    <a:pt x="10231" y="965"/>
                  </a:cubicBezTo>
                  <a:cubicBezTo>
                    <a:pt x="10189" y="962"/>
                    <a:pt x="10147" y="961"/>
                    <a:pt x="10105" y="961"/>
                  </a:cubicBezTo>
                  <a:cubicBezTo>
                    <a:pt x="9932" y="961"/>
                    <a:pt x="9758" y="984"/>
                    <a:pt x="9585" y="1006"/>
                  </a:cubicBezTo>
                  <a:cubicBezTo>
                    <a:pt x="9410" y="1031"/>
                    <a:pt x="9237" y="1056"/>
                    <a:pt x="9062" y="1056"/>
                  </a:cubicBezTo>
                  <a:cubicBezTo>
                    <a:pt x="9020" y="1056"/>
                    <a:pt x="8978" y="1054"/>
                    <a:pt x="8936" y="1051"/>
                  </a:cubicBezTo>
                  <a:cubicBezTo>
                    <a:pt x="8576" y="1026"/>
                    <a:pt x="8191" y="976"/>
                    <a:pt x="7831" y="898"/>
                  </a:cubicBezTo>
                  <a:cubicBezTo>
                    <a:pt x="7046" y="728"/>
                    <a:pt x="6301" y="405"/>
                    <a:pt x="5522" y="207"/>
                  </a:cubicBezTo>
                  <a:cubicBezTo>
                    <a:pt x="4993" y="73"/>
                    <a:pt x="4449" y="0"/>
                    <a:pt x="39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7"/>
            <p:cNvSpPr/>
            <p:nvPr/>
          </p:nvSpPr>
          <p:spPr>
            <a:xfrm>
              <a:off x="5683896" y="291819"/>
              <a:ext cx="248025" cy="210700"/>
            </a:xfrm>
            <a:custGeom>
              <a:avLst/>
              <a:gdLst/>
              <a:ahLst/>
              <a:cxnLst/>
              <a:rect l="l" t="t" r="r" b="b"/>
              <a:pathLst>
                <a:path w="9921" h="8428" extrusionOk="0">
                  <a:moveTo>
                    <a:pt x="160" y="0"/>
                  </a:moveTo>
                  <a:cubicBezTo>
                    <a:pt x="84" y="0"/>
                    <a:pt x="20" y="58"/>
                    <a:pt x="10" y="135"/>
                  </a:cubicBezTo>
                  <a:cubicBezTo>
                    <a:pt x="0" y="220"/>
                    <a:pt x="61" y="298"/>
                    <a:pt x="146" y="308"/>
                  </a:cubicBezTo>
                  <a:cubicBezTo>
                    <a:pt x="2139" y="543"/>
                    <a:pt x="8132" y="4239"/>
                    <a:pt x="9601" y="8325"/>
                  </a:cubicBezTo>
                  <a:cubicBezTo>
                    <a:pt x="9621" y="8386"/>
                    <a:pt x="9682" y="8427"/>
                    <a:pt x="9743" y="8427"/>
                  </a:cubicBezTo>
                  <a:cubicBezTo>
                    <a:pt x="9764" y="8427"/>
                    <a:pt x="9781" y="8424"/>
                    <a:pt x="9798" y="8417"/>
                  </a:cubicBezTo>
                  <a:cubicBezTo>
                    <a:pt x="9880" y="8390"/>
                    <a:pt x="9920" y="8302"/>
                    <a:pt x="9890" y="8220"/>
                  </a:cubicBezTo>
                  <a:cubicBezTo>
                    <a:pt x="8387" y="4031"/>
                    <a:pt x="2230" y="244"/>
                    <a:pt x="184" y="2"/>
                  </a:cubicBezTo>
                  <a:cubicBezTo>
                    <a:pt x="176" y="1"/>
                    <a:pt x="168"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7"/>
            <p:cNvSpPr/>
            <p:nvPr/>
          </p:nvSpPr>
          <p:spPr>
            <a:xfrm>
              <a:off x="5870446" y="321419"/>
              <a:ext cx="26375" cy="97400"/>
            </a:xfrm>
            <a:custGeom>
              <a:avLst/>
              <a:gdLst/>
              <a:ahLst/>
              <a:cxnLst/>
              <a:rect l="l" t="t" r="r" b="b"/>
              <a:pathLst>
                <a:path w="1055" h="3896" extrusionOk="0">
                  <a:moveTo>
                    <a:pt x="533" y="0"/>
                  </a:moveTo>
                  <a:cubicBezTo>
                    <a:pt x="521" y="0"/>
                    <a:pt x="509" y="2"/>
                    <a:pt x="497" y="5"/>
                  </a:cubicBezTo>
                  <a:cubicBezTo>
                    <a:pt x="412" y="29"/>
                    <a:pt x="364" y="113"/>
                    <a:pt x="384" y="195"/>
                  </a:cubicBezTo>
                  <a:cubicBezTo>
                    <a:pt x="388" y="209"/>
                    <a:pt x="731" y="1623"/>
                    <a:pt x="28" y="3691"/>
                  </a:cubicBezTo>
                  <a:cubicBezTo>
                    <a:pt x="1" y="3772"/>
                    <a:pt x="45" y="3857"/>
                    <a:pt x="126" y="3887"/>
                  </a:cubicBezTo>
                  <a:cubicBezTo>
                    <a:pt x="136" y="3891"/>
                    <a:pt x="150" y="3891"/>
                    <a:pt x="160" y="3895"/>
                  </a:cubicBezTo>
                  <a:cubicBezTo>
                    <a:pt x="165" y="3895"/>
                    <a:pt x="170" y="3895"/>
                    <a:pt x="175" y="3895"/>
                  </a:cubicBezTo>
                  <a:cubicBezTo>
                    <a:pt x="241" y="3895"/>
                    <a:pt x="301" y="3855"/>
                    <a:pt x="323" y="3789"/>
                  </a:cubicBezTo>
                  <a:cubicBezTo>
                    <a:pt x="1054" y="1627"/>
                    <a:pt x="701" y="179"/>
                    <a:pt x="684" y="117"/>
                  </a:cubicBezTo>
                  <a:cubicBezTo>
                    <a:pt x="666" y="48"/>
                    <a:pt x="602" y="0"/>
                    <a:pt x="5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7"/>
            <p:cNvSpPr/>
            <p:nvPr/>
          </p:nvSpPr>
          <p:spPr>
            <a:xfrm>
              <a:off x="5815021" y="463419"/>
              <a:ext cx="107200" cy="16900"/>
            </a:xfrm>
            <a:custGeom>
              <a:avLst/>
              <a:gdLst/>
              <a:ahLst/>
              <a:cxnLst/>
              <a:rect l="l" t="t" r="r" b="b"/>
              <a:pathLst>
                <a:path w="4288" h="676" extrusionOk="0">
                  <a:moveTo>
                    <a:pt x="2103" y="1"/>
                  </a:moveTo>
                  <a:cubicBezTo>
                    <a:pt x="1103" y="1"/>
                    <a:pt x="205" y="161"/>
                    <a:pt x="140" y="173"/>
                  </a:cubicBezTo>
                  <a:cubicBezTo>
                    <a:pt x="59" y="186"/>
                    <a:pt x="1" y="267"/>
                    <a:pt x="18" y="353"/>
                  </a:cubicBezTo>
                  <a:cubicBezTo>
                    <a:pt x="30" y="425"/>
                    <a:pt x="95" y="478"/>
                    <a:pt x="169" y="478"/>
                  </a:cubicBezTo>
                  <a:cubicBezTo>
                    <a:pt x="179" y="478"/>
                    <a:pt x="188" y="477"/>
                    <a:pt x="198" y="476"/>
                  </a:cubicBezTo>
                  <a:cubicBezTo>
                    <a:pt x="212" y="473"/>
                    <a:pt x="1122" y="311"/>
                    <a:pt x="2114" y="311"/>
                  </a:cubicBezTo>
                  <a:cubicBezTo>
                    <a:pt x="2807" y="311"/>
                    <a:pt x="3541" y="390"/>
                    <a:pt x="4037" y="659"/>
                  </a:cubicBezTo>
                  <a:cubicBezTo>
                    <a:pt x="4060" y="672"/>
                    <a:pt x="4087" y="675"/>
                    <a:pt x="4111" y="675"/>
                  </a:cubicBezTo>
                  <a:cubicBezTo>
                    <a:pt x="4165" y="675"/>
                    <a:pt x="4220" y="648"/>
                    <a:pt x="4247" y="598"/>
                  </a:cubicBezTo>
                  <a:cubicBezTo>
                    <a:pt x="4288" y="523"/>
                    <a:pt x="4261" y="427"/>
                    <a:pt x="4186" y="387"/>
                  </a:cubicBezTo>
                  <a:cubicBezTo>
                    <a:pt x="3633" y="88"/>
                    <a:pt x="2841" y="1"/>
                    <a:pt x="21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TextBox 23">
            <a:extLst>
              <a:ext uri="{FF2B5EF4-FFF2-40B4-BE49-F238E27FC236}">
                <a16:creationId xmlns:a16="http://schemas.microsoft.com/office/drawing/2014/main" id="{3B8B2334-3861-44AB-88A9-08D3BB7D9191}"/>
              </a:ext>
            </a:extLst>
          </p:cNvPr>
          <p:cNvSpPr txBox="1"/>
          <p:nvPr/>
        </p:nvSpPr>
        <p:spPr>
          <a:xfrm>
            <a:off x="350214" y="721442"/>
            <a:ext cx="8450885" cy="307777"/>
          </a:xfrm>
          <a:prstGeom prst="rect">
            <a:avLst/>
          </a:prstGeom>
          <a:noFill/>
        </p:spPr>
        <p:txBody>
          <a:bodyPr wrap="square" rtlCol="0">
            <a:spAutoFit/>
          </a:bodyPr>
          <a:lstStyle/>
          <a:p>
            <a:endParaRPr lang="en-US" dirty="0"/>
          </a:p>
        </p:txBody>
      </p:sp>
      <p:sp>
        <p:nvSpPr>
          <p:cNvPr id="25" name="TextBox 24">
            <a:extLst>
              <a:ext uri="{FF2B5EF4-FFF2-40B4-BE49-F238E27FC236}">
                <a16:creationId xmlns:a16="http://schemas.microsoft.com/office/drawing/2014/main" id="{4BEB4028-C850-4FA3-886B-8A12B15C035E}"/>
              </a:ext>
            </a:extLst>
          </p:cNvPr>
          <p:cNvSpPr txBox="1"/>
          <p:nvPr/>
        </p:nvSpPr>
        <p:spPr>
          <a:xfrm>
            <a:off x="247884" y="620970"/>
            <a:ext cx="8450886" cy="307777"/>
          </a:xfrm>
          <a:prstGeom prst="rect">
            <a:avLst/>
          </a:prstGeom>
          <a:noFill/>
        </p:spPr>
        <p:txBody>
          <a:bodyPr wrap="square" rtlCol="0">
            <a:spAutoFit/>
          </a:bodyPr>
          <a:lstStyle/>
          <a:p>
            <a:r>
              <a:rPr lang="en-US" b="1" dirty="0">
                <a:solidFill>
                  <a:schemeClr val="accent3"/>
                </a:solidFill>
              </a:rPr>
              <a:t>1.4. SƠ ĐỒ USE-CASE CÁC CHỨC NĂNG CHÍNH</a:t>
            </a:r>
          </a:p>
        </p:txBody>
      </p:sp>
      <p:sp>
        <p:nvSpPr>
          <p:cNvPr id="26" name="TextBox 25">
            <a:extLst>
              <a:ext uri="{FF2B5EF4-FFF2-40B4-BE49-F238E27FC236}">
                <a16:creationId xmlns:a16="http://schemas.microsoft.com/office/drawing/2014/main" id="{471480B0-D3BE-4293-9FB4-ADD991B175A9}"/>
              </a:ext>
            </a:extLst>
          </p:cNvPr>
          <p:cNvSpPr txBox="1"/>
          <p:nvPr/>
        </p:nvSpPr>
        <p:spPr>
          <a:xfrm>
            <a:off x="396910" y="955838"/>
            <a:ext cx="8396876" cy="3754874"/>
          </a:xfrm>
          <a:prstGeom prst="rect">
            <a:avLst/>
          </a:prstGeom>
          <a:noFill/>
        </p:spPr>
        <p:txBody>
          <a:bodyPr wrap="square" rtlCol="0">
            <a:spAutoFit/>
          </a:bodyPr>
          <a:lstStyle/>
          <a:p>
            <a:pPr algn="just"/>
            <a:r>
              <a:rPr lang="vi-VN" dirty="0">
                <a:solidFill>
                  <a:schemeClr val="accent3"/>
                </a:solidFill>
              </a:rPr>
              <a:t>1.4.2.</a:t>
            </a:r>
            <a:r>
              <a:rPr lang="en-US" dirty="0">
                <a:solidFill>
                  <a:schemeClr val="accent3"/>
                </a:solidFill>
              </a:rPr>
              <a:t> </a:t>
            </a:r>
            <a:r>
              <a:rPr lang="vi-VN" dirty="0" err="1">
                <a:solidFill>
                  <a:schemeClr val="accent3"/>
                </a:solidFill>
              </a:rPr>
              <a:t>Các</a:t>
            </a:r>
            <a:r>
              <a:rPr lang="vi-VN" dirty="0">
                <a:solidFill>
                  <a:schemeClr val="accent3"/>
                </a:solidFill>
              </a:rPr>
              <a:t> </a:t>
            </a:r>
            <a:r>
              <a:rPr lang="vi-VN" dirty="0" err="1">
                <a:solidFill>
                  <a:schemeClr val="accent3"/>
                </a:solidFill>
              </a:rPr>
              <a:t>tác</a:t>
            </a:r>
            <a:r>
              <a:rPr lang="vi-VN" dirty="0">
                <a:solidFill>
                  <a:schemeClr val="accent3"/>
                </a:solidFill>
              </a:rPr>
              <a:t> nhân </a:t>
            </a:r>
            <a:r>
              <a:rPr lang="vi-VN" dirty="0" err="1">
                <a:solidFill>
                  <a:schemeClr val="accent3"/>
                </a:solidFill>
              </a:rPr>
              <a:t>hệ</a:t>
            </a:r>
            <a:r>
              <a:rPr lang="vi-VN" dirty="0">
                <a:solidFill>
                  <a:schemeClr val="accent3"/>
                </a:solidFill>
              </a:rPr>
              <a:t> </a:t>
            </a:r>
            <a:r>
              <a:rPr lang="vi-VN" dirty="0" err="1">
                <a:solidFill>
                  <a:schemeClr val="accent3"/>
                </a:solidFill>
              </a:rPr>
              <a:t>thống</a:t>
            </a:r>
            <a:endParaRPr lang="en-US" dirty="0">
              <a:solidFill>
                <a:schemeClr val="accent3"/>
              </a:solidFill>
            </a:endParaRPr>
          </a:p>
          <a:p>
            <a:pPr algn="just"/>
            <a:endParaRPr lang="en-US" dirty="0">
              <a:solidFill>
                <a:schemeClr val="accent3"/>
              </a:solidFill>
            </a:endParaRPr>
          </a:p>
          <a:p>
            <a:pPr algn="just"/>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 bao </a:t>
            </a:r>
            <a:r>
              <a:rPr lang="vi-VN" dirty="0" err="1">
                <a:solidFill>
                  <a:schemeClr val="accent3"/>
                </a:solidFill>
              </a:rPr>
              <a:t>gồm</a:t>
            </a:r>
            <a:r>
              <a:rPr lang="vi-VN" dirty="0">
                <a:solidFill>
                  <a:schemeClr val="accent3"/>
                </a:solidFill>
              </a:rPr>
              <a:t> 3 </a:t>
            </a:r>
            <a:r>
              <a:rPr lang="vi-VN" dirty="0" err="1">
                <a:solidFill>
                  <a:schemeClr val="accent3"/>
                </a:solidFill>
              </a:rPr>
              <a:t>tác</a:t>
            </a:r>
            <a:r>
              <a:rPr lang="vi-VN" dirty="0">
                <a:solidFill>
                  <a:schemeClr val="accent3"/>
                </a:solidFill>
              </a:rPr>
              <a:t> nhân:</a:t>
            </a:r>
            <a:endParaRPr lang="en-US" dirty="0">
              <a:solidFill>
                <a:schemeClr val="accent3"/>
              </a:solidFill>
            </a:endParaRPr>
          </a:p>
          <a:p>
            <a:pPr algn="just"/>
            <a:endParaRPr lang="vi-VN" dirty="0">
              <a:solidFill>
                <a:schemeClr val="accent3"/>
              </a:solidFill>
            </a:endParaRPr>
          </a:p>
          <a:p>
            <a:pPr marL="171450" indent="-171450" algn="just">
              <a:buClr>
                <a:schemeClr val="accent3"/>
              </a:buClr>
              <a:buFont typeface="Arial" panose="020B0604020202020204" pitchFamily="34" charset="0"/>
              <a:buChar char="•"/>
            </a:pPr>
            <a:r>
              <a:rPr lang="vi-VN" i="1" dirty="0">
                <a:solidFill>
                  <a:schemeClr val="accent3"/>
                </a:solidFill>
              </a:rPr>
              <a:t>Admin: </a:t>
            </a:r>
            <a:endParaRPr lang="en-US" i="1" dirty="0">
              <a:solidFill>
                <a:schemeClr val="accent3"/>
              </a:solidFill>
            </a:endParaRPr>
          </a:p>
          <a:p>
            <a:pPr algn="just">
              <a:buClr>
                <a:schemeClr val="accent3"/>
              </a:buClr>
            </a:pPr>
            <a:r>
              <a:rPr lang="vi-VN" dirty="0" err="1">
                <a:solidFill>
                  <a:schemeClr val="accent3"/>
                </a:solidFill>
              </a:rPr>
              <a:t>Tác</a:t>
            </a:r>
            <a:r>
              <a:rPr lang="vi-VN" dirty="0">
                <a:solidFill>
                  <a:schemeClr val="accent3"/>
                </a:solidFill>
              </a:rPr>
              <a:t> nhân </a:t>
            </a:r>
            <a:r>
              <a:rPr lang="vi-VN" dirty="0" err="1">
                <a:solidFill>
                  <a:schemeClr val="accent3"/>
                </a:solidFill>
              </a:rPr>
              <a:t>này</a:t>
            </a:r>
            <a:r>
              <a:rPr lang="vi-VN" dirty="0">
                <a:solidFill>
                  <a:schemeClr val="accent3"/>
                </a:solidFill>
              </a:rPr>
              <a:t> </a:t>
            </a:r>
            <a:r>
              <a:rPr lang="vi-VN" dirty="0" err="1">
                <a:solidFill>
                  <a:schemeClr val="accent3"/>
                </a:solidFill>
              </a:rPr>
              <a:t>được</a:t>
            </a:r>
            <a:r>
              <a:rPr lang="vi-VN" dirty="0">
                <a:solidFill>
                  <a:schemeClr val="accent3"/>
                </a:solidFill>
              </a:rPr>
              <a:t> cung </a:t>
            </a:r>
            <a:r>
              <a:rPr lang="vi-VN" dirty="0" err="1">
                <a:solidFill>
                  <a:schemeClr val="accent3"/>
                </a:solidFill>
              </a:rPr>
              <a:t>cấp</a:t>
            </a:r>
            <a:r>
              <a:rPr lang="vi-VN" dirty="0">
                <a:solidFill>
                  <a:schemeClr val="accent3"/>
                </a:solidFill>
              </a:rPr>
              <a:t> </a:t>
            </a:r>
            <a:r>
              <a:rPr lang="vi-VN" dirty="0" err="1">
                <a:solidFill>
                  <a:schemeClr val="accent3"/>
                </a:solidFill>
              </a:rPr>
              <a:t>tài</a:t>
            </a:r>
            <a:r>
              <a:rPr lang="vi-VN" dirty="0">
                <a:solidFill>
                  <a:schemeClr val="accent3"/>
                </a:solidFill>
              </a:rPr>
              <a:t> </a:t>
            </a:r>
            <a:r>
              <a:rPr lang="vi-VN" dirty="0" err="1">
                <a:solidFill>
                  <a:schemeClr val="accent3"/>
                </a:solidFill>
              </a:rPr>
              <a:t>khoản</a:t>
            </a:r>
            <a:r>
              <a:rPr lang="vi-VN" dirty="0">
                <a:solidFill>
                  <a:schemeClr val="accent3"/>
                </a:solidFill>
              </a:rPr>
              <a:t> </a:t>
            </a:r>
            <a:r>
              <a:rPr lang="vi-VN" dirty="0" err="1">
                <a:solidFill>
                  <a:schemeClr val="accent3"/>
                </a:solidFill>
              </a:rPr>
              <a:t>và</a:t>
            </a:r>
            <a:r>
              <a:rPr lang="vi-VN" dirty="0">
                <a:solidFill>
                  <a:schemeClr val="accent3"/>
                </a:solidFill>
              </a:rPr>
              <a:t> </a:t>
            </a:r>
            <a:r>
              <a:rPr lang="vi-VN" dirty="0" err="1">
                <a:solidFill>
                  <a:schemeClr val="accent3"/>
                </a:solidFill>
              </a:rPr>
              <a:t>mật</a:t>
            </a:r>
            <a:r>
              <a:rPr lang="vi-VN" dirty="0">
                <a:solidFill>
                  <a:schemeClr val="accent3"/>
                </a:solidFill>
              </a:rPr>
              <a:t> </a:t>
            </a:r>
            <a:r>
              <a:rPr lang="vi-VN" dirty="0" err="1">
                <a:solidFill>
                  <a:schemeClr val="accent3"/>
                </a:solidFill>
              </a:rPr>
              <a:t>khẩu</a:t>
            </a:r>
            <a:r>
              <a:rPr lang="vi-VN" dirty="0">
                <a:solidFill>
                  <a:schemeClr val="accent3"/>
                </a:solidFill>
              </a:rPr>
              <a:t> </a:t>
            </a:r>
            <a:r>
              <a:rPr lang="vi-VN" dirty="0" err="1">
                <a:solidFill>
                  <a:schemeClr val="accent3"/>
                </a:solidFill>
              </a:rPr>
              <a:t>để</a:t>
            </a:r>
            <a:r>
              <a:rPr lang="vi-VN" dirty="0">
                <a:solidFill>
                  <a:schemeClr val="accent3"/>
                </a:solidFill>
              </a:rPr>
              <a:t> đăng </a:t>
            </a:r>
            <a:r>
              <a:rPr lang="vi-VN" dirty="0" err="1">
                <a:solidFill>
                  <a:schemeClr val="accent3"/>
                </a:solidFill>
              </a:rPr>
              <a:t>nhập</a:t>
            </a:r>
            <a:r>
              <a:rPr lang="vi-VN" dirty="0">
                <a:solidFill>
                  <a:schemeClr val="accent3"/>
                </a:solidFill>
              </a:rPr>
              <a:t> </a:t>
            </a:r>
            <a:r>
              <a:rPr lang="vi-VN" dirty="0" err="1">
                <a:solidFill>
                  <a:schemeClr val="accent3"/>
                </a:solidFill>
              </a:rPr>
              <a:t>vào</a:t>
            </a:r>
            <a:r>
              <a:rPr lang="vi-VN" dirty="0">
                <a:solidFill>
                  <a:schemeClr val="accent3"/>
                </a:solidFill>
              </a:rPr>
              <a:t> </a:t>
            </a:r>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 Sau khi đăng </a:t>
            </a:r>
            <a:r>
              <a:rPr lang="vi-VN" dirty="0" err="1">
                <a:solidFill>
                  <a:schemeClr val="accent3"/>
                </a:solidFill>
              </a:rPr>
              <a:t>nhập</a:t>
            </a:r>
            <a:r>
              <a:rPr lang="vi-VN" dirty="0">
                <a:solidFill>
                  <a:schemeClr val="accent3"/>
                </a:solidFill>
              </a:rPr>
              <a:t> </a:t>
            </a:r>
            <a:r>
              <a:rPr lang="vi-VN" dirty="0" err="1">
                <a:solidFill>
                  <a:schemeClr val="accent3"/>
                </a:solidFill>
              </a:rPr>
              <a:t>thành</a:t>
            </a:r>
            <a:r>
              <a:rPr lang="vi-VN" dirty="0">
                <a:solidFill>
                  <a:schemeClr val="accent3"/>
                </a:solidFill>
              </a:rPr>
              <a:t> công, </a:t>
            </a:r>
            <a:r>
              <a:rPr lang="vi-VN" dirty="0" err="1">
                <a:solidFill>
                  <a:schemeClr val="accent3"/>
                </a:solidFill>
              </a:rPr>
              <a:t>họ</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thể</a:t>
            </a:r>
            <a:r>
              <a:rPr lang="vi-VN" dirty="0">
                <a:solidFill>
                  <a:schemeClr val="accent3"/>
                </a:solidFill>
              </a:rPr>
              <a:t> </a:t>
            </a:r>
            <a:r>
              <a:rPr lang="vi-VN" dirty="0" err="1">
                <a:solidFill>
                  <a:schemeClr val="accent3"/>
                </a:solidFill>
              </a:rPr>
              <a:t>sử</a:t>
            </a:r>
            <a:r>
              <a:rPr lang="vi-VN" dirty="0">
                <a:solidFill>
                  <a:schemeClr val="accent3"/>
                </a:solidFill>
              </a:rPr>
              <a:t> </a:t>
            </a:r>
            <a:r>
              <a:rPr lang="vi-VN" dirty="0" err="1">
                <a:solidFill>
                  <a:schemeClr val="accent3"/>
                </a:solidFill>
              </a:rPr>
              <a:t>dụng</a:t>
            </a:r>
            <a:r>
              <a:rPr lang="vi-VN" dirty="0">
                <a:solidFill>
                  <a:schemeClr val="accent3"/>
                </a:solidFill>
              </a:rPr>
              <a:t> </a:t>
            </a:r>
            <a:r>
              <a:rPr lang="vi-VN" dirty="0" err="1">
                <a:solidFill>
                  <a:schemeClr val="accent3"/>
                </a:solidFill>
              </a:rPr>
              <a:t>tất</a:t>
            </a:r>
            <a:r>
              <a:rPr lang="vi-VN" dirty="0">
                <a:solidFill>
                  <a:schemeClr val="accent3"/>
                </a:solidFill>
              </a:rPr>
              <a:t> </a:t>
            </a:r>
            <a:r>
              <a:rPr lang="vi-VN" dirty="0" err="1">
                <a:solidFill>
                  <a:schemeClr val="accent3"/>
                </a:solidFill>
              </a:rPr>
              <a:t>cả</a:t>
            </a:r>
            <a:r>
              <a:rPr lang="vi-VN" dirty="0">
                <a:solidFill>
                  <a:schemeClr val="accent3"/>
                </a:solidFill>
              </a:rPr>
              <a:t> </a:t>
            </a:r>
            <a:r>
              <a:rPr lang="vi-VN" dirty="0" err="1">
                <a:solidFill>
                  <a:schemeClr val="accent3"/>
                </a:solidFill>
              </a:rPr>
              <a:t>các</a:t>
            </a:r>
            <a:r>
              <a:rPr lang="vi-VN" dirty="0">
                <a:solidFill>
                  <a:schemeClr val="accent3"/>
                </a:solidFill>
              </a:rPr>
              <a:t> </a:t>
            </a:r>
            <a:r>
              <a:rPr lang="vi-VN" dirty="0" err="1">
                <a:solidFill>
                  <a:schemeClr val="accent3"/>
                </a:solidFill>
              </a:rPr>
              <a:t>chức</a:t>
            </a:r>
            <a:r>
              <a:rPr lang="vi-VN" dirty="0">
                <a:solidFill>
                  <a:schemeClr val="accent3"/>
                </a:solidFill>
              </a:rPr>
              <a:t> năng trong </a:t>
            </a:r>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a:t>
            </a:r>
            <a:endParaRPr lang="en-US" dirty="0">
              <a:solidFill>
                <a:schemeClr val="accent3"/>
              </a:solidFill>
            </a:endParaRPr>
          </a:p>
          <a:p>
            <a:pPr marL="171450" indent="-171450" algn="just">
              <a:buClr>
                <a:schemeClr val="accent3"/>
              </a:buClr>
              <a:buFont typeface="Arial" panose="020B0604020202020204" pitchFamily="34" charset="0"/>
              <a:buChar char="•"/>
            </a:pPr>
            <a:endParaRPr lang="vi-VN" dirty="0">
              <a:solidFill>
                <a:schemeClr val="accent3"/>
              </a:solidFill>
            </a:endParaRPr>
          </a:p>
          <a:p>
            <a:pPr marL="171450" indent="-171450" algn="just">
              <a:buClr>
                <a:schemeClr val="accent3"/>
              </a:buClr>
              <a:buFont typeface="Arial" panose="020B0604020202020204" pitchFamily="34" charset="0"/>
              <a:buChar char="•"/>
            </a:pPr>
            <a:r>
              <a:rPr lang="vi-VN" i="1" dirty="0" err="1">
                <a:solidFill>
                  <a:schemeClr val="accent3"/>
                </a:solidFill>
              </a:rPr>
              <a:t>Ứng</a:t>
            </a:r>
            <a:r>
              <a:rPr lang="vi-VN" i="1" dirty="0">
                <a:solidFill>
                  <a:schemeClr val="accent3"/>
                </a:solidFill>
              </a:rPr>
              <a:t> viên: </a:t>
            </a:r>
            <a:endParaRPr lang="en-US" i="1" dirty="0">
              <a:solidFill>
                <a:schemeClr val="accent3"/>
              </a:solidFill>
            </a:endParaRPr>
          </a:p>
          <a:p>
            <a:pPr algn="just">
              <a:buClr>
                <a:schemeClr val="accent3"/>
              </a:buClr>
            </a:pPr>
            <a:r>
              <a:rPr lang="vi-VN" dirty="0" err="1">
                <a:solidFill>
                  <a:schemeClr val="accent3"/>
                </a:solidFill>
              </a:rPr>
              <a:t>Tác</a:t>
            </a:r>
            <a:r>
              <a:rPr lang="vi-VN" dirty="0">
                <a:solidFill>
                  <a:schemeClr val="accent3"/>
                </a:solidFill>
              </a:rPr>
              <a:t> nhân </a:t>
            </a:r>
            <a:r>
              <a:rPr lang="vi-VN" dirty="0" err="1">
                <a:solidFill>
                  <a:schemeClr val="accent3"/>
                </a:solidFill>
              </a:rPr>
              <a:t>này</a:t>
            </a:r>
            <a:r>
              <a:rPr lang="vi-VN" dirty="0">
                <a:solidFill>
                  <a:schemeClr val="accent3"/>
                </a:solidFill>
              </a:rPr>
              <a:t> </a:t>
            </a:r>
            <a:r>
              <a:rPr lang="vi-VN" dirty="0" err="1">
                <a:solidFill>
                  <a:schemeClr val="accent3"/>
                </a:solidFill>
              </a:rPr>
              <a:t>được</a:t>
            </a:r>
            <a:r>
              <a:rPr lang="vi-VN" dirty="0">
                <a:solidFill>
                  <a:schemeClr val="accent3"/>
                </a:solidFill>
              </a:rPr>
              <a:t> Admin cung </a:t>
            </a:r>
            <a:r>
              <a:rPr lang="vi-VN" dirty="0" err="1">
                <a:solidFill>
                  <a:schemeClr val="accent3"/>
                </a:solidFill>
              </a:rPr>
              <a:t>cấp</a:t>
            </a:r>
            <a:r>
              <a:rPr lang="vi-VN" dirty="0">
                <a:solidFill>
                  <a:schemeClr val="accent3"/>
                </a:solidFill>
              </a:rPr>
              <a:t> </a:t>
            </a:r>
            <a:r>
              <a:rPr lang="vi-VN" dirty="0" err="1">
                <a:solidFill>
                  <a:schemeClr val="accent3"/>
                </a:solidFill>
              </a:rPr>
              <a:t>tài</a:t>
            </a:r>
            <a:r>
              <a:rPr lang="vi-VN" dirty="0">
                <a:solidFill>
                  <a:schemeClr val="accent3"/>
                </a:solidFill>
              </a:rPr>
              <a:t> </a:t>
            </a:r>
            <a:r>
              <a:rPr lang="vi-VN" dirty="0" err="1">
                <a:solidFill>
                  <a:schemeClr val="accent3"/>
                </a:solidFill>
              </a:rPr>
              <a:t>khoản</a:t>
            </a:r>
            <a:r>
              <a:rPr lang="vi-VN" dirty="0">
                <a:solidFill>
                  <a:schemeClr val="accent3"/>
                </a:solidFill>
              </a:rPr>
              <a:t>, </a:t>
            </a:r>
            <a:r>
              <a:rPr lang="vi-VN" dirty="0" err="1">
                <a:solidFill>
                  <a:schemeClr val="accent3"/>
                </a:solidFill>
              </a:rPr>
              <a:t>mật</a:t>
            </a:r>
            <a:r>
              <a:rPr lang="vi-VN" dirty="0">
                <a:solidFill>
                  <a:schemeClr val="accent3"/>
                </a:solidFill>
              </a:rPr>
              <a:t> </a:t>
            </a:r>
            <a:r>
              <a:rPr lang="vi-VN" dirty="0" err="1">
                <a:solidFill>
                  <a:schemeClr val="accent3"/>
                </a:solidFill>
              </a:rPr>
              <a:t>khẩu</a:t>
            </a:r>
            <a:r>
              <a:rPr lang="vi-VN" dirty="0">
                <a:solidFill>
                  <a:schemeClr val="accent3"/>
                </a:solidFill>
              </a:rPr>
              <a:t> </a:t>
            </a:r>
            <a:r>
              <a:rPr lang="vi-VN" dirty="0" err="1">
                <a:solidFill>
                  <a:schemeClr val="accent3"/>
                </a:solidFill>
              </a:rPr>
              <a:t>và</a:t>
            </a:r>
            <a:r>
              <a:rPr lang="vi-VN" dirty="0">
                <a:solidFill>
                  <a:schemeClr val="accent3"/>
                </a:solidFill>
              </a:rPr>
              <a:t> </a:t>
            </a:r>
            <a:r>
              <a:rPr lang="vi-VN" dirty="0" err="1">
                <a:solidFill>
                  <a:schemeClr val="accent3"/>
                </a:solidFill>
              </a:rPr>
              <a:t>đường</a:t>
            </a:r>
            <a:r>
              <a:rPr lang="vi-VN" dirty="0">
                <a:solidFill>
                  <a:schemeClr val="accent3"/>
                </a:solidFill>
              </a:rPr>
              <a:t> </a:t>
            </a:r>
            <a:r>
              <a:rPr lang="vi-VN" dirty="0" err="1">
                <a:solidFill>
                  <a:schemeClr val="accent3"/>
                </a:solidFill>
              </a:rPr>
              <a:t>link</a:t>
            </a:r>
            <a:r>
              <a:rPr lang="vi-VN" dirty="0">
                <a:solidFill>
                  <a:schemeClr val="accent3"/>
                </a:solidFill>
              </a:rPr>
              <a:t> </a:t>
            </a:r>
            <a:r>
              <a:rPr lang="vi-VN" dirty="0" err="1">
                <a:solidFill>
                  <a:schemeClr val="accent3"/>
                </a:solidFill>
              </a:rPr>
              <a:t>làm</a:t>
            </a:r>
            <a:r>
              <a:rPr lang="vi-VN" dirty="0">
                <a:solidFill>
                  <a:schemeClr val="accent3"/>
                </a:solidFill>
              </a:rPr>
              <a:t> </a:t>
            </a:r>
            <a:r>
              <a:rPr lang="vi-VN" dirty="0" err="1">
                <a:solidFill>
                  <a:schemeClr val="accent3"/>
                </a:solidFill>
              </a:rPr>
              <a:t>bài</a:t>
            </a:r>
            <a:r>
              <a:rPr lang="vi-VN" dirty="0">
                <a:solidFill>
                  <a:schemeClr val="accent3"/>
                </a:solidFill>
              </a:rPr>
              <a:t> thi thông qua </a:t>
            </a:r>
            <a:r>
              <a:rPr lang="vi-VN" dirty="0" err="1">
                <a:solidFill>
                  <a:schemeClr val="accent3"/>
                </a:solidFill>
              </a:rPr>
              <a:t>email</a:t>
            </a:r>
            <a:r>
              <a:rPr lang="vi-VN" dirty="0">
                <a:solidFill>
                  <a:schemeClr val="accent3"/>
                </a:solidFill>
              </a:rPr>
              <a:t>. Sau khi </a:t>
            </a:r>
            <a:r>
              <a:rPr lang="vi-VN" dirty="0" err="1">
                <a:solidFill>
                  <a:schemeClr val="accent3"/>
                </a:solidFill>
              </a:rPr>
              <a:t>nhấn</a:t>
            </a:r>
            <a:r>
              <a:rPr lang="vi-VN" dirty="0">
                <a:solidFill>
                  <a:schemeClr val="accent3"/>
                </a:solidFill>
              </a:rPr>
              <a:t> </a:t>
            </a:r>
            <a:r>
              <a:rPr lang="vi-VN" dirty="0" err="1">
                <a:solidFill>
                  <a:schemeClr val="accent3"/>
                </a:solidFill>
              </a:rPr>
              <a:t>vào</a:t>
            </a:r>
            <a:r>
              <a:rPr lang="vi-VN" dirty="0">
                <a:solidFill>
                  <a:schemeClr val="accent3"/>
                </a:solidFill>
              </a:rPr>
              <a:t> </a:t>
            </a:r>
            <a:r>
              <a:rPr lang="vi-VN" dirty="0" err="1">
                <a:solidFill>
                  <a:schemeClr val="accent3"/>
                </a:solidFill>
              </a:rPr>
              <a:t>link</a:t>
            </a:r>
            <a:r>
              <a:rPr lang="vi-VN" dirty="0">
                <a:solidFill>
                  <a:schemeClr val="accent3"/>
                </a:solidFill>
              </a:rPr>
              <a:t> </a:t>
            </a:r>
            <a:r>
              <a:rPr lang="vi-VN" dirty="0" err="1">
                <a:solidFill>
                  <a:schemeClr val="accent3"/>
                </a:solidFill>
              </a:rPr>
              <a:t>và</a:t>
            </a:r>
            <a:r>
              <a:rPr lang="vi-VN" dirty="0">
                <a:solidFill>
                  <a:schemeClr val="accent3"/>
                </a:solidFill>
              </a:rPr>
              <a:t> đăng </a:t>
            </a:r>
            <a:r>
              <a:rPr lang="vi-VN" dirty="0" err="1">
                <a:solidFill>
                  <a:schemeClr val="accent3"/>
                </a:solidFill>
              </a:rPr>
              <a:t>nhập</a:t>
            </a:r>
            <a:r>
              <a:rPr lang="vi-VN" dirty="0">
                <a:solidFill>
                  <a:schemeClr val="accent3"/>
                </a:solidFill>
              </a:rPr>
              <a:t> </a:t>
            </a:r>
            <a:r>
              <a:rPr lang="vi-VN" dirty="0" err="1">
                <a:solidFill>
                  <a:schemeClr val="accent3"/>
                </a:solidFill>
              </a:rPr>
              <a:t>vào</a:t>
            </a:r>
            <a:r>
              <a:rPr lang="vi-VN" dirty="0">
                <a:solidFill>
                  <a:schemeClr val="accent3"/>
                </a:solidFill>
              </a:rPr>
              <a:t> </a:t>
            </a:r>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 </a:t>
            </a:r>
            <a:r>
              <a:rPr lang="vi-VN" dirty="0" err="1">
                <a:solidFill>
                  <a:schemeClr val="accent3"/>
                </a:solidFill>
              </a:rPr>
              <a:t>họ</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thể</a:t>
            </a:r>
            <a:r>
              <a:rPr lang="vi-VN" dirty="0">
                <a:solidFill>
                  <a:schemeClr val="accent3"/>
                </a:solidFill>
              </a:rPr>
              <a:t> xem </a:t>
            </a:r>
            <a:r>
              <a:rPr lang="vi-VN" dirty="0" err="1">
                <a:solidFill>
                  <a:schemeClr val="accent3"/>
                </a:solidFill>
              </a:rPr>
              <a:t>được</a:t>
            </a:r>
            <a:r>
              <a:rPr lang="vi-VN" dirty="0">
                <a:solidFill>
                  <a:schemeClr val="accent3"/>
                </a:solidFill>
              </a:rPr>
              <a:t> thông tin </a:t>
            </a:r>
            <a:r>
              <a:rPr lang="vi-VN" dirty="0" err="1">
                <a:solidFill>
                  <a:schemeClr val="accent3"/>
                </a:solidFill>
              </a:rPr>
              <a:t>cá</a:t>
            </a:r>
            <a:r>
              <a:rPr lang="vi-VN" dirty="0">
                <a:solidFill>
                  <a:schemeClr val="accent3"/>
                </a:solidFill>
              </a:rPr>
              <a:t> nhân </a:t>
            </a:r>
            <a:r>
              <a:rPr lang="vi-VN" dirty="0" err="1">
                <a:solidFill>
                  <a:schemeClr val="accent3"/>
                </a:solidFill>
              </a:rPr>
              <a:t>của</a:t>
            </a:r>
            <a:r>
              <a:rPr lang="vi-VN" dirty="0">
                <a:solidFill>
                  <a:schemeClr val="accent3"/>
                </a:solidFill>
              </a:rPr>
              <a:t> </a:t>
            </a:r>
            <a:r>
              <a:rPr lang="vi-VN" dirty="0" err="1">
                <a:solidFill>
                  <a:schemeClr val="accent3"/>
                </a:solidFill>
              </a:rPr>
              <a:t>mình</a:t>
            </a:r>
            <a:r>
              <a:rPr lang="vi-VN" dirty="0">
                <a:solidFill>
                  <a:schemeClr val="accent3"/>
                </a:solidFill>
              </a:rPr>
              <a:t> </a:t>
            </a:r>
            <a:r>
              <a:rPr lang="vi-VN" dirty="0" err="1">
                <a:solidFill>
                  <a:schemeClr val="accent3"/>
                </a:solidFill>
              </a:rPr>
              <a:t>và</a:t>
            </a:r>
            <a:r>
              <a:rPr lang="vi-VN" dirty="0">
                <a:solidFill>
                  <a:schemeClr val="accent3"/>
                </a:solidFill>
              </a:rPr>
              <a:t> </a:t>
            </a:r>
            <a:r>
              <a:rPr lang="vi-VN" dirty="0" err="1">
                <a:solidFill>
                  <a:schemeClr val="accent3"/>
                </a:solidFill>
              </a:rPr>
              <a:t>thực</a:t>
            </a:r>
            <a:r>
              <a:rPr lang="vi-VN" dirty="0">
                <a:solidFill>
                  <a:schemeClr val="accent3"/>
                </a:solidFill>
              </a:rPr>
              <a:t> </a:t>
            </a:r>
            <a:r>
              <a:rPr lang="vi-VN" dirty="0" err="1">
                <a:solidFill>
                  <a:schemeClr val="accent3"/>
                </a:solidFill>
              </a:rPr>
              <a:t>hiện</a:t>
            </a:r>
            <a:r>
              <a:rPr lang="vi-VN" dirty="0">
                <a:solidFill>
                  <a:schemeClr val="accent3"/>
                </a:solidFill>
              </a:rPr>
              <a:t> </a:t>
            </a:r>
            <a:r>
              <a:rPr lang="vi-VN" dirty="0" err="1">
                <a:solidFill>
                  <a:schemeClr val="accent3"/>
                </a:solidFill>
              </a:rPr>
              <a:t>việc</a:t>
            </a:r>
            <a:r>
              <a:rPr lang="vi-VN" dirty="0">
                <a:solidFill>
                  <a:schemeClr val="accent3"/>
                </a:solidFill>
              </a:rPr>
              <a:t> </a:t>
            </a:r>
            <a:r>
              <a:rPr lang="vi-VN" dirty="0" err="1">
                <a:solidFill>
                  <a:schemeClr val="accent3"/>
                </a:solidFill>
              </a:rPr>
              <a:t>làm</a:t>
            </a:r>
            <a:r>
              <a:rPr lang="vi-VN" dirty="0">
                <a:solidFill>
                  <a:schemeClr val="accent3"/>
                </a:solidFill>
              </a:rPr>
              <a:t> </a:t>
            </a:r>
            <a:r>
              <a:rPr lang="vi-VN" dirty="0" err="1">
                <a:solidFill>
                  <a:schemeClr val="accent3"/>
                </a:solidFill>
              </a:rPr>
              <a:t>bài</a:t>
            </a:r>
            <a:r>
              <a:rPr lang="vi-VN" dirty="0">
                <a:solidFill>
                  <a:schemeClr val="accent3"/>
                </a:solidFill>
              </a:rPr>
              <a:t> thi trên </a:t>
            </a:r>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a:t>
            </a:r>
            <a:endParaRPr lang="en-US" dirty="0">
              <a:solidFill>
                <a:schemeClr val="accent3"/>
              </a:solidFill>
            </a:endParaRPr>
          </a:p>
          <a:p>
            <a:pPr marL="171450" indent="-171450" algn="just">
              <a:buClr>
                <a:schemeClr val="accent3"/>
              </a:buClr>
              <a:buFont typeface="Arial" panose="020B0604020202020204" pitchFamily="34" charset="0"/>
              <a:buChar char="•"/>
            </a:pPr>
            <a:endParaRPr lang="vi-VN" dirty="0">
              <a:solidFill>
                <a:schemeClr val="accent3"/>
              </a:solidFill>
            </a:endParaRPr>
          </a:p>
          <a:p>
            <a:pPr marL="171450" indent="-171450" algn="just">
              <a:buClr>
                <a:schemeClr val="accent3"/>
              </a:buClr>
              <a:buFont typeface="Arial" panose="020B0604020202020204" pitchFamily="34" charset="0"/>
              <a:buChar char="•"/>
            </a:pPr>
            <a:r>
              <a:rPr lang="vi-VN" i="1" dirty="0" err="1">
                <a:solidFill>
                  <a:schemeClr val="accent3"/>
                </a:solidFill>
              </a:rPr>
              <a:t>Người</a:t>
            </a:r>
            <a:r>
              <a:rPr lang="vi-VN" i="1" dirty="0">
                <a:solidFill>
                  <a:schemeClr val="accent3"/>
                </a:solidFill>
              </a:rPr>
              <a:t> </a:t>
            </a:r>
            <a:r>
              <a:rPr lang="vi-VN" i="1" dirty="0" err="1">
                <a:solidFill>
                  <a:schemeClr val="accent3"/>
                </a:solidFill>
              </a:rPr>
              <a:t>đánh</a:t>
            </a:r>
            <a:r>
              <a:rPr lang="vi-VN" i="1" dirty="0">
                <a:solidFill>
                  <a:schemeClr val="accent3"/>
                </a:solidFill>
              </a:rPr>
              <a:t> </a:t>
            </a:r>
            <a:r>
              <a:rPr lang="vi-VN" i="1" dirty="0" err="1">
                <a:solidFill>
                  <a:schemeClr val="accent3"/>
                </a:solidFill>
              </a:rPr>
              <a:t>giá</a:t>
            </a:r>
            <a:r>
              <a:rPr lang="vi-VN" i="1" dirty="0">
                <a:solidFill>
                  <a:schemeClr val="accent3"/>
                </a:solidFill>
              </a:rPr>
              <a:t>: </a:t>
            </a:r>
            <a:endParaRPr lang="en-US" i="1" dirty="0">
              <a:solidFill>
                <a:schemeClr val="accent3"/>
              </a:solidFill>
            </a:endParaRPr>
          </a:p>
          <a:p>
            <a:pPr algn="just">
              <a:buClr>
                <a:schemeClr val="accent3"/>
              </a:buClr>
            </a:pPr>
            <a:r>
              <a:rPr lang="vi-VN" dirty="0" err="1">
                <a:solidFill>
                  <a:schemeClr val="accent3"/>
                </a:solidFill>
              </a:rPr>
              <a:t>Tác</a:t>
            </a:r>
            <a:r>
              <a:rPr lang="vi-VN" dirty="0">
                <a:solidFill>
                  <a:schemeClr val="accent3"/>
                </a:solidFill>
              </a:rPr>
              <a:t> nhân </a:t>
            </a:r>
            <a:r>
              <a:rPr lang="vi-VN" dirty="0" err="1">
                <a:solidFill>
                  <a:schemeClr val="accent3"/>
                </a:solidFill>
              </a:rPr>
              <a:t>này</a:t>
            </a:r>
            <a:r>
              <a:rPr lang="vi-VN" dirty="0">
                <a:solidFill>
                  <a:schemeClr val="accent3"/>
                </a:solidFill>
              </a:rPr>
              <a:t> </a:t>
            </a:r>
            <a:r>
              <a:rPr lang="vi-VN" dirty="0" err="1">
                <a:solidFill>
                  <a:schemeClr val="accent3"/>
                </a:solidFill>
              </a:rPr>
              <a:t>được</a:t>
            </a:r>
            <a:r>
              <a:rPr lang="vi-VN" dirty="0">
                <a:solidFill>
                  <a:schemeClr val="accent3"/>
                </a:solidFill>
              </a:rPr>
              <a:t> cung </a:t>
            </a:r>
            <a:r>
              <a:rPr lang="vi-VN" dirty="0" err="1">
                <a:solidFill>
                  <a:schemeClr val="accent3"/>
                </a:solidFill>
              </a:rPr>
              <a:t>cấp</a:t>
            </a:r>
            <a:r>
              <a:rPr lang="vi-VN" dirty="0">
                <a:solidFill>
                  <a:schemeClr val="accent3"/>
                </a:solidFill>
              </a:rPr>
              <a:t> </a:t>
            </a:r>
            <a:r>
              <a:rPr lang="vi-VN" dirty="0" err="1">
                <a:solidFill>
                  <a:schemeClr val="accent3"/>
                </a:solidFill>
              </a:rPr>
              <a:t>tài</a:t>
            </a:r>
            <a:r>
              <a:rPr lang="vi-VN" dirty="0">
                <a:solidFill>
                  <a:schemeClr val="accent3"/>
                </a:solidFill>
              </a:rPr>
              <a:t> </a:t>
            </a:r>
            <a:r>
              <a:rPr lang="vi-VN" dirty="0" err="1">
                <a:solidFill>
                  <a:schemeClr val="accent3"/>
                </a:solidFill>
              </a:rPr>
              <a:t>khoản</a:t>
            </a:r>
            <a:r>
              <a:rPr lang="vi-VN" dirty="0">
                <a:solidFill>
                  <a:schemeClr val="accent3"/>
                </a:solidFill>
              </a:rPr>
              <a:t> </a:t>
            </a:r>
            <a:r>
              <a:rPr lang="vi-VN" dirty="0" err="1">
                <a:solidFill>
                  <a:schemeClr val="accent3"/>
                </a:solidFill>
              </a:rPr>
              <a:t>và</a:t>
            </a:r>
            <a:r>
              <a:rPr lang="vi-VN" dirty="0">
                <a:solidFill>
                  <a:schemeClr val="accent3"/>
                </a:solidFill>
              </a:rPr>
              <a:t> </a:t>
            </a:r>
            <a:r>
              <a:rPr lang="vi-VN" dirty="0" err="1">
                <a:solidFill>
                  <a:schemeClr val="accent3"/>
                </a:solidFill>
              </a:rPr>
              <a:t>mật</a:t>
            </a:r>
            <a:r>
              <a:rPr lang="vi-VN" dirty="0">
                <a:solidFill>
                  <a:schemeClr val="accent3"/>
                </a:solidFill>
              </a:rPr>
              <a:t> </a:t>
            </a:r>
            <a:r>
              <a:rPr lang="vi-VN" dirty="0" err="1">
                <a:solidFill>
                  <a:schemeClr val="accent3"/>
                </a:solidFill>
              </a:rPr>
              <a:t>khẩu</a:t>
            </a:r>
            <a:r>
              <a:rPr lang="vi-VN" dirty="0">
                <a:solidFill>
                  <a:schemeClr val="accent3"/>
                </a:solidFill>
              </a:rPr>
              <a:t> </a:t>
            </a:r>
            <a:r>
              <a:rPr lang="vi-VN" dirty="0" err="1">
                <a:solidFill>
                  <a:schemeClr val="accent3"/>
                </a:solidFill>
              </a:rPr>
              <a:t>để</a:t>
            </a:r>
            <a:r>
              <a:rPr lang="vi-VN" dirty="0">
                <a:solidFill>
                  <a:schemeClr val="accent3"/>
                </a:solidFill>
              </a:rPr>
              <a:t> đăng </a:t>
            </a:r>
            <a:r>
              <a:rPr lang="vi-VN" dirty="0" err="1">
                <a:solidFill>
                  <a:schemeClr val="accent3"/>
                </a:solidFill>
              </a:rPr>
              <a:t>nhập</a:t>
            </a:r>
            <a:r>
              <a:rPr lang="vi-VN" dirty="0">
                <a:solidFill>
                  <a:schemeClr val="accent3"/>
                </a:solidFill>
              </a:rPr>
              <a:t> </a:t>
            </a:r>
            <a:r>
              <a:rPr lang="vi-VN" dirty="0" err="1">
                <a:solidFill>
                  <a:schemeClr val="accent3"/>
                </a:solidFill>
              </a:rPr>
              <a:t>vào</a:t>
            </a:r>
            <a:r>
              <a:rPr lang="vi-VN" dirty="0">
                <a:solidFill>
                  <a:schemeClr val="accent3"/>
                </a:solidFill>
              </a:rPr>
              <a:t> </a:t>
            </a:r>
            <a:r>
              <a:rPr lang="vi-VN" dirty="0" err="1">
                <a:solidFill>
                  <a:schemeClr val="accent3"/>
                </a:solidFill>
              </a:rPr>
              <a:t>hệ</a:t>
            </a:r>
            <a:r>
              <a:rPr lang="vi-VN" dirty="0">
                <a:solidFill>
                  <a:schemeClr val="accent3"/>
                </a:solidFill>
              </a:rPr>
              <a:t> </a:t>
            </a:r>
            <a:r>
              <a:rPr lang="vi-VN" dirty="0" err="1">
                <a:solidFill>
                  <a:schemeClr val="accent3"/>
                </a:solidFill>
              </a:rPr>
              <a:t>thống</a:t>
            </a:r>
            <a:r>
              <a:rPr lang="vi-VN" dirty="0">
                <a:solidFill>
                  <a:schemeClr val="accent3"/>
                </a:solidFill>
              </a:rPr>
              <a:t>. Sau khi đăng </a:t>
            </a:r>
            <a:r>
              <a:rPr lang="vi-VN" dirty="0" err="1">
                <a:solidFill>
                  <a:schemeClr val="accent3"/>
                </a:solidFill>
              </a:rPr>
              <a:t>nhập</a:t>
            </a:r>
            <a:r>
              <a:rPr lang="vi-VN" dirty="0">
                <a:solidFill>
                  <a:schemeClr val="accent3"/>
                </a:solidFill>
              </a:rPr>
              <a:t>, </a:t>
            </a:r>
            <a:r>
              <a:rPr lang="vi-VN" dirty="0" err="1">
                <a:solidFill>
                  <a:schemeClr val="accent3"/>
                </a:solidFill>
              </a:rPr>
              <a:t>họ</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thể</a:t>
            </a:r>
            <a:r>
              <a:rPr lang="vi-VN" dirty="0">
                <a:solidFill>
                  <a:schemeClr val="accent3"/>
                </a:solidFill>
              </a:rPr>
              <a:t> xem </a:t>
            </a:r>
            <a:r>
              <a:rPr lang="vi-VN" dirty="0" err="1">
                <a:solidFill>
                  <a:schemeClr val="accent3"/>
                </a:solidFill>
              </a:rPr>
              <a:t>bài</a:t>
            </a:r>
            <a:r>
              <a:rPr lang="vi-VN" dirty="0">
                <a:solidFill>
                  <a:schemeClr val="accent3"/>
                </a:solidFill>
              </a:rPr>
              <a:t> thi </a:t>
            </a:r>
            <a:r>
              <a:rPr lang="vi-VN" dirty="0" err="1">
                <a:solidFill>
                  <a:schemeClr val="accent3"/>
                </a:solidFill>
              </a:rPr>
              <a:t>mà</a:t>
            </a:r>
            <a:r>
              <a:rPr lang="vi-VN" dirty="0">
                <a:solidFill>
                  <a:schemeClr val="accent3"/>
                </a:solidFill>
              </a:rPr>
              <a:t> </a:t>
            </a:r>
            <a:r>
              <a:rPr lang="vi-VN" dirty="0" err="1">
                <a:solidFill>
                  <a:schemeClr val="accent3"/>
                </a:solidFill>
              </a:rPr>
              <a:t>thí</a:t>
            </a:r>
            <a:r>
              <a:rPr lang="vi-VN" dirty="0">
                <a:solidFill>
                  <a:schemeClr val="accent3"/>
                </a:solidFill>
              </a:rPr>
              <a:t> sinh </a:t>
            </a:r>
            <a:r>
              <a:rPr lang="vi-VN" dirty="0" err="1">
                <a:solidFill>
                  <a:schemeClr val="accent3"/>
                </a:solidFill>
              </a:rPr>
              <a:t>đã</a:t>
            </a:r>
            <a:r>
              <a:rPr lang="vi-VN" dirty="0">
                <a:solidFill>
                  <a:schemeClr val="accent3"/>
                </a:solidFill>
              </a:rPr>
              <a:t> </a:t>
            </a:r>
            <a:r>
              <a:rPr lang="vi-VN" dirty="0" err="1">
                <a:solidFill>
                  <a:schemeClr val="accent3"/>
                </a:solidFill>
              </a:rPr>
              <a:t>nộp</a:t>
            </a:r>
            <a:r>
              <a:rPr lang="vi-VN" dirty="0">
                <a:solidFill>
                  <a:schemeClr val="accent3"/>
                </a:solidFill>
              </a:rPr>
              <a:t> sau </a:t>
            </a:r>
            <a:r>
              <a:rPr lang="vi-VN" dirty="0" err="1">
                <a:solidFill>
                  <a:schemeClr val="accent3"/>
                </a:solidFill>
              </a:rPr>
              <a:t>đó</a:t>
            </a:r>
            <a:r>
              <a:rPr lang="vi-VN" dirty="0">
                <a:solidFill>
                  <a:schemeClr val="accent3"/>
                </a:solidFill>
              </a:rPr>
              <a:t> </a:t>
            </a:r>
            <a:r>
              <a:rPr lang="vi-VN" dirty="0" err="1">
                <a:solidFill>
                  <a:schemeClr val="accent3"/>
                </a:solidFill>
              </a:rPr>
              <a:t>đánh</a:t>
            </a:r>
            <a:r>
              <a:rPr lang="vi-VN" dirty="0">
                <a:solidFill>
                  <a:schemeClr val="accent3"/>
                </a:solidFill>
              </a:rPr>
              <a:t> </a:t>
            </a:r>
            <a:r>
              <a:rPr lang="vi-VN" dirty="0" err="1">
                <a:solidFill>
                  <a:schemeClr val="accent3"/>
                </a:solidFill>
              </a:rPr>
              <a:t>giá</a:t>
            </a:r>
            <a:r>
              <a:rPr lang="vi-VN" dirty="0">
                <a:solidFill>
                  <a:schemeClr val="accent3"/>
                </a:solidFill>
              </a:rPr>
              <a:t> </a:t>
            </a:r>
            <a:r>
              <a:rPr lang="vi-VN" dirty="0" err="1">
                <a:solidFill>
                  <a:schemeClr val="accent3"/>
                </a:solidFill>
              </a:rPr>
              <a:t>bài</a:t>
            </a:r>
            <a:r>
              <a:rPr lang="vi-VN" dirty="0">
                <a:solidFill>
                  <a:schemeClr val="accent3"/>
                </a:solidFill>
              </a:rPr>
              <a:t> thi </a:t>
            </a:r>
            <a:r>
              <a:rPr lang="vi-VN" dirty="0" err="1">
                <a:solidFill>
                  <a:schemeClr val="accent3"/>
                </a:solidFill>
              </a:rPr>
              <a:t>đó</a:t>
            </a:r>
            <a:r>
              <a:rPr lang="vi-VN" dirty="0">
                <a:solidFill>
                  <a:schemeClr val="accent3"/>
                </a:solidFill>
              </a:rPr>
              <a:t> </a:t>
            </a:r>
            <a:r>
              <a:rPr lang="vi-VN" dirty="0" err="1">
                <a:solidFill>
                  <a:schemeClr val="accent3"/>
                </a:solidFill>
              </a:rPr>
              <a:t>có</a:t>
            </a:r>
            <a:r>
              <a:rPr lang="vi-VN" dirty="0">
                <a:solidFill>
                  <a:schemeClr val="accent3"/>
                </a:solidFill>
              </a:rPr>
              <a:t> </a:t>
            </a:r>
            <a:r>
              <a:rPr lang="vi-VN" dirty="0" err="1">
                <a:solidFill>
                  <a:schemeClr val="accent3"/>
                </a:solidFill>
              </a:rPr>
              <a:t>đạt</a:t>
            </a:r>
            <a:r>
              <a:rPr lang="vi-VN" dirty="0">
                <a:solidFill>
                  <a:schemeClr val="accent3"/>
                </a:solidFill>
              </a:rPr>
              <a:t> hay không.</a:t>
            </a:r>
          </a:p>
          <a:p>
            <a:pPr algn="just"/>
            <a:endParaRPr lang="en-US" dirty="0"/>
          </a:p>
        </p:txBody>
      </p:sp>
    </p:spTree>
    <p:extLst>
      <p:ext uri="{BB962C8B-B14F-4D97-AF65-F5344CB8AC3E}">
        <p14:creationId xmlns:p14="http://schemas.microsoft.com/office/powerpoint/2010/main" val="4207820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build="p"/>
      <p:bldP spid="25" grpId="0"/>
      <p:bldP spid="26" grpId="0"/>
    </p:bldLst>
  </p:timing>
</p:sld>
</file>

<file path=ppt/theme/theme1.xml><?xml version="1.0" encoding="utf-8"?>
<a:theme xmlns:a="http://schemas.openxmlformats.org/drawingml/2006/main" name="Isometric Proposal by Slidesgo">
  <a:themeElements>
    <a:clrScheme name="Simple Light">
      <a:dk1>
        <a:srgbClr val="263238"/>
      </a:dk1>
      <a:lt1>
        <a:srgbClr val="37474F"/>
      </a:lt1>
      <a:dk2>
        <a:srgbClr val="455A64"/>
      </a:dk2>
      <a:lt2>
        <a:srgbClr val="999999"/>
      </a:lt2>
      <a:accent1>
        <a:srgbClr val="E0E0E0"/>
      </a:accent1>
      <a:accent2>
        <a:srgbClr val="EBEBEB"/>
      </a:accent2>
      <a:accent3>
        <a:srgbClr val="FAFAFA"/>
      </a:accent3>
      <a:accent4>
        <a:srgbClr val="1FB299"/>
      </a:accent4>
      <a:accent5>
        <a:srgbClr val="23C7AC"/>
      </a:accent5>
      <a:accent6>
        <a:srgbClr val="7DEBD9"/>
      </a:accent6>
      <a:hlink>
        <a:srgbClr val="7DEBD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781</TotalTime>
  <Words>3316</Words>
  <Application>Microsoft Office PowerPoint</Application>
  <PresentationFormat>On-screen Show (16:9)</PresentationFormat>
  <Paragraphs>351</Paragraphs>
  <Slides>66</Slides>
  <Notes>66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66</vt:i4>
      </vt:variant>
    </vt:vector>
  </HeadingPairs>
  <TitlesOfParts>
    <vt:vector size="77" baseType="lpstr">
      <vt:lpstr>Arial</vt:lpstr>
      <vt:lpstr>Times New Roman</vt:lpstr>
      <vt:lpstr>Wingdings</vt:lpstr>
      <vt:lpstr>lmmonoproplt10-bold</vt:lpstr>
      <vt:lpstr>Fira Sans Extra Condensed Medium</vt:lpstr>
      <vt:lpstr>Staatliches</vt:lpstr>
      <vt:lpstr>Squada One</vt:lpstr>
      <vt:lpstr>Dosis Light</vt:lpstr>
      <vt:lpstr>Fira Sans Condensed ExtraLight</vt:lpstr>
      <vt:lpstr>Josefin Sans</vt:lpstr>
      <vt:lpstr>Isometric Proposal by Slidesgo</vt:lpstr>
      <vt:lpstr>XÂY DỰNG  HỆ THỐNG TUYỂN DỤNG ONLINE TẠI CÔNG TY AITS</vt:lpstr>
      <vt:lpstr>LỜI NÓI ĐẦU</vt:lpstr>
      <vt:lpstr>01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TUYỂN DỤNG TRỰC TUYẾN  TẠI CÔNG TY AITS</dc:title>
  <dc:creator>Admin</dc:creator>
  <cp:lastModifiedBy>Nam Nguyen</cp:lastModifiedBy>
  <cp:revision>15</cp:revision>
  <dcterms:modified xsi:type="dcterms:W3CDTF">2021-11-01T01:18:32Z</dcterms:modified>
</cp:coreProperties>
</file>